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31"/>
  </p:notesMasterIdLst>
  <p:sldIdLst>
    <p:sldId id="256" r:id="rId5"/>
    <p:sldId id="295" r:id="rId6"/>
    <p:sldId id="297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99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96" r:id="rId3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2"/>
    </p:embeddedFont>
    <p:embeddedFont>
      <p:font typeface="Josefin Slab Thin" pitchFamily="2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</p:embeddedFont>
    <p:embeddedFont>
      <p:font typeface="Montserrat" panose="02000505000000020004" pitchFamily="2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1CBBF-3926-4A4D-9BC5-349FC5487236}" v="66" dt="2025-08-26T21:20:22.982"/>
  </p1510:revLst>
</p1510:revInfo>
</file>

<file path=ppt/tableStyles.xml><?xml version="1.0" encoding="utf-8"?>
<a:tblStyleLst xmlns:a="http://schemas.openxmlformats.org/drawingml/2006/main" def="{678F6F72-7507-45F9-9204-9C651D188744}">
  <a:tblStyle styleId="{678F6F72-7507-45F9-9204-9C651D1887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6247" autoAdjust="0"/>
  </p:normalViewPr>
  <p:slideViewPr>
    <p:cSldViewPr snapToGrid="0">
      <p:cViewPr>
        <p:scale>
          <a:sx n="120" d="100"/>
          <a:sy n="120" d="100"/>
        </p:scale>
        <p:origin x="1590" y="4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y, Todd W" userId="d27d4cb4-89b9-4445-97de-d6d70d6b1c5d" providerId="ADAL" clId="{A601CBBF-3926-4A4D-9BC5-349FC5487236}"/>
    <pc:docChg chg="undo custSel addSld delSld modSld">
      <pc:chgData name="Kelley, Todd W" userId="d27d4cb4-89b9-4445-97de-d6d70d6b1c5d" providerId="ADAL" clId="{A601CBBF-3926-4A4D-9BC5-349FC5487236}" dt="2025-08-26T21:20:50.727" v="3075" actId="1076"/>
      <pc:docMkLst>
        <pc:docMk/>
      </pc:docMkLst>
      <pc:sldChg chg="modNotesTx">
        <pc:chgData name="Kelley, Todd W" userId="d27d4cb4-89b9-4445-97de-d6d70d6b1c5d" providerId="ADAL" clId="{A601CBBF-3926-4A4D-9BC5-349FC5487236}" dt="2025-08-25T13:25:49.351" v="1529" actId="6549"/>
        <pc:sldMkLst>
          <pc:docMk/>
          <pc:sldMk cId="0" sldId="256"/>
        </pc:sldMkLst>
      </pc:sldChg>
      <pc:sldChg chg="addSp delSp modSp mod modClrScheme chgLayout">
        <pc:chgData name="Kelley, Todd W" userId="d27d4cb4-89b9-4445-97de-d6d70d6b1c5d" providerId="ADAL" clId="{A601CBBF-3926-4A4D-9BC5-349FC5487236}" dt="2025-08-22T14:20:13.092" v="769" actId="1076"/>
        <pc:sldMkLst>
          <pc:docMk/>
          <pc:sldMk cId="0" sldId="257"/>
        </pc:sldMkLst>
        <pc:spChg chg="mod">
          <ac:chgData name="Kelley, Todd W" userId="d27d4cb4-89b9-4445-97de-d6d70d6b1c5d" providerId="ADAL" clId="{A601CBBF-3926-4A4D-9BC5-349FC5487236}" dt="2025-08-22T14:09:02.331" v="716" actId="26606"/>
          <ac:spMkLst>
            <pc:docMk/>
            <pc:sldMk cId="0" sldId="257"/>
            <ac:spMk id="866" creationId="{00000000-0000-0000-0000-000000000000}"/>
          </ac:spMkLst>
        </pc:spChg>
        <pc:spChg chg="mod">
          <ac:chgData name="Kelley, Todd W" userId="d27d4cb4-89b9-4445-97de-d6d70d6b1c5d" providerId="ADAL" clId="{A601CBBF-3926-4A4D-9BC5-349FC5487236}" dt="2025-08-22T14:09:02.331" v="716" actId="26606"/>
          <ac:spMkLst>
            <pc:docMk/>
            <pc:sldMk cId="0" sldId="257"/>
            <ac:spMk id="867" creationId="{00000000-0000-0000-0000-000000000000}"/>
          </ac:spMkLst>
        </pc:spChg>
        <pc:picChg chg="add mod">
          <ac:chgData name="Kelley, Todd W" userId="d27d4cb4-89b9-4445-97de-d6d70d6b1c5d" providerId="ADAL" clId="{A601CBBF-3926-4A4D-9BC5-349FC5487236}" dt="2025-08-22T14:20:13.092" v="769" actId="1076"/>
          <ac:picMkLst>
            <pc:docMk/>
            <pc:sldMk cId="0" sldId="257"/>
            <ac:picMk id="1030" creationId="{3790744E-0317-7B8A-7A8D-3119E98C5CD2}"/>
          </ac:picMkLst>
        </pc:picChg>
      </pc:sldChg>
      <pc:sldChg chg="delSp del mod">
        <pc:chgData name="Kelley, Todd W" userId="d27d4cb4-89b9-4445-97de-d6d70d6b1c5d" providerId="ADAL" clId="{A601CBBF-3926-4A4D-9BC5-349FC5487236}" dt="2025-08-22T14:19:53.270" v="766" actId="47"/>
        <pc:sldMkLst>
          <pc:docMk/>
          <pc:sldMk cId="0" sldId="258"/>
        </pc:sldMkLst>
      </pc:sldChg>
      <pc:sldChg chg="addSp modSp mod">
        <pc:chgData name="Kelley, Todd W" userId="d27d4cb4-89b9-4445-97de-d6d70d6b1c5d" providerId="ADAL" clId="{A601CBBF-3926-4A4D-9BC5-349FC5487236}" dt="2025-08-22T14:19:50.639" v="765" actId="6549"/>
        <pc:sldMkLst>
          <pc:docMk/>
          <pc:sldMk cId="0" sldId="259"/>
        </pc:sldMkLst>
        <pc:spChg chg="mod">
          <ac:chgData name="Kelley, Todd W" userId="d27d4cb4-89b9-4445-97de-d6d70d6b1c5d" providerId="ADAL" clId="{A601CBBF-3926-4A4D-9BC5-349FC5487236}" dt="2025-08-22T14:19:50.639" v="765" actId="6549"/>
          <ac:spMkLst>
            <pc:docMk/>
            <pc:sldMk cId="0" sldId="259"/>
            <ac:spMk id="879" creationId="{00000000-0000-0000-0000-000000000000}"/>
          </ac:spMkLst>
        </pc:spChg>
        <pc:picChg chg="add mod">
          <ac:chgData name="Kelley, Todd W" userId="d27d4cb4-89b9-4445-97de-d6d70d6b1c5d" providerId="ADAL" clId="{A601CBBF-3926-4A4D-9BC5-349FC5487236}" dt="2025-08-22T14:10:17.921" v="728" actId="14100"/>
          <ac:picMkLst>
            <pc:docMk/>
            <pc:sldMk cId="0" sldId="259"/>
            <ac:picMk id="873" creationId="{00000000-0000-0000-0000-000000000000}"/>
          </ac:picMkLst>
        </pc:picChg>
      </pc:sldChg>
      <pc:sldChg chg="modSp mod">
        <pc:chgData name="Kelley, Todd W" userId="d27d4cb4-89b9-4445-97de-d6d70d6b1c5d" providerId="ADAL" clId="{A601CBBF-3926-4A4D-9BC5-349FC5487236}" dt="2025-08-22T14:24:50.477" v="901" actId="20577"/>
        <pc:sldMkLst>
          <pc:docMk/>
          <pc:sldMk cId="0" sldId="260"/>
        </pc:sldMkLst>
        <pc:spChg chg="mod">
          <ac:chgData name="Kelley, Todd W" userId="d27d4cb4-89b9-4445-97de-d6d70d6b1c5d" providerId="ADAL" clId="{A601CBBF-3926-4A4D-9BC5-349FC5487236}" dt="2025-08-22T14:24:50.477" v="901" actId="20577"/>
          <ac:spMkLst>
            <pc:docMk/>
            <pc:sldMk cId="0" sldId="260"/>
            <ac:spMk id="885" creationId="{00000000-0000-0000-0000-000000000000}"/>
          </ac:spMkLst>
        </pc:spChg>
        <pc:graphicFrameChg chg="mod modGraphic">
          <ac:chgData name="Kelley, Todd W" userId="d27d4cb4-89b9-4445-97de-d6d70d6b1c5d" providerId="ADAL" clId="{A601CBBF-3926-4A4D-9BC5-349FC5487236}" dt="2025-08-22T14:24:03.081" v="854" actId="14100"/>
          <ac:graphicFrameMkLst>
            <pc:docMk/>
            <pc:sldMk cId="0" sldId="260"/>
            <ac:graphicFrameMk id="886" creationId="{00000000-0000-0000-0000-000000000000}"/>
          </ac:graphicFrameMkLst>
        </pc:graphicFrameChg>
      </pc:sldChg>
      <pc:sldChg chg="addSp delSp modSp mod">
        <pc:chgData name="Kelley, Todd W" userId="d27d4cb4-89b9-4445-97de-d6d70d6b1c5d" providerId="ADAL" clId="{A601CBBF-3926-4A4D-9BC5-349FC5487236}" dt="2025-08-22T18:54:57.984" v="1005" actId="20577"/>
        <pc:sldMkLst>
          <pc:docMk/>
          <pc:sldMk cId="0" sldId="261"/>
        </pc:sldMkLst>
        <pc:spChg chg="add mod">
          <ac:chgData name="Kelley, Todd W" userId="d27d4cb4-89b9-4445-97de-d6d70d6b1c5d" providerId="ADAL" clId="{A601CBBF-3926-4A4D-9BC5-349FC5487236}" dt="2025-08-22T18:54:57.984" v="1005" actId="20577"/>
          <ac:spMkLst>
            <pc:docMk/>
            <pc:sldMk cId="0" sldId="261"/>
            <ac:spMk id="2" creationId="{FE9A5F4C-7637-1495-C1FA-4A79F4EA9205}"/>
          </ac:spMkLst>
        </pc:spChg>
        <pc:picChg chg="add mod">
          <ac:chgData name="Kelley, Todd W" userId="d27d4cb4-89b9-4445-97de-d6d70d6b1c5d" providerId="ADAL" clId="{A601CBBF-3926-4A4D-9BC5-349FC5487236}" dt="2025-08-20T19:37:32.015" v="22" actId="962"/>
          <ac:picMkLst>
            <pc:docMk/>
            <pc:sldMk cId="0" sldId="261"/>
            <ac:picMk id="3" creationId="{240FA5BA-DC03-C450-3824-EA9C355A719C}"/>
          </ac:picMkLst>
        </pc:picChg>
      </pc:sldChg>
      <pc:sldChg chg="modSp mod">
        <pc:chgData name="Kelley, Todd W" userId="d27d4cb4-89b9-4445-97de-d6d70d6b1c5d" providerId="ADAL" clId="{A601CBBF-3926-4A4D-9BC5-349FC5487236}" dt="2025-08-22T18:56:10.599" v="1036" actId="20577"/>
        <pc:sldMkLst>
          <pc:docMk/>
          <pc:sldMk cId="0" sldId="262"/>
        </pc:sldMkLst>
        <pc:spChg chg="mod">
          <ac:chgData name="Kelley, Todd W" userId="d27d4cb4-89b9-4445-97de-d6d70d6b1c5d" providerId="ADAL" clId="{A601CBBF-3926-4A4D-9BC5-349FC5487236}" dt="2025-08-22T18:56:10.599" v="1036" actId="20577"/>
          <ac:spMkLst>
            <pc:docMk/>
            <pc:sldMk cId="0" sldId="262"/>
            <ac:spMk id="898" creationId="{00000000-0000-0000-0000-000000000000}"/>
          </ac:spMkLst>
        </pc:spChg>
      </pc:sldChg>
      <pc:sldChg chg="modSp mod">
        <pc:chgData name="Kelley, Todd W" userId="d27d4cb4-89b9-4445-97de-d6d70d6b1c5d" providerId="ADAL" clId="{A601CBBF-3926-4A4D-9BC5-349FC5487236}" dt="2025-08-22T19:27:54.787" v="1043" actId="20577"/>
        <pc:sldMkLst>
          <pc:docMk/>
          <pc:sldMk cId="0" sldId="263"/>
        </pc:sldMkLst>
        <pc:spChg chg="mod">
          <ac:chgData name="Kelley, Todd W" userId="d27d4cb4-89b9-4445-97de-d6d70d6b1c5d" providerId="ADAL" clId="{A601CBBF-3926-4A4D-9BC5-349FC5487236}" dt="2025-08-22T19:27:54.787" v="1043" actId="20577"/>
          <ac:spMkLst>
            <pc:docMk/>
            <pc:sldMk cId="0" sldId="263"/>
            <ac:spMk id="904" creationId="{00000000-0000-0000-0000-000000000000}"/>
          </ac:spMkLst>
        </pc:spChg>
      </pc:sldChg>
      <pc:sldChg chg="addSp delSp modSp mod modClrScheme chgLayout">
        <pc:chgData name="Kelley, Todd W" userId="d27d4cb4-89b9-4445-97de-d6d70d6b1c5d" providerId="ADAL" clId="{A601CBBF-3926-4A4D-9BC5-349FC5487236}" dt="2025-08-25T15:37:48.369" v="1535" actId="1076"/>
        <pc:sldMkLst>
          <pc:docMk/>
          <pc:sldMk cId="0" sldId="264"/>
        </pc:sldMkLst>
        <pc:spChg chg="mod">
          <ac:chgData name="Kelley, Todd W" userId="d27d4cb4-89b9-4445-97de-d6d70d6b1c5d" providerId="ADAL" clId="{A601CBBF-3926-4A4D-9BC5-349FC5487236}" dt="2025-08-25T15:37:40.829" v="1533" actId="26606"/>
          <ac:spMkLst>
            <pc:docMk/>
            <pc:sldMk cId="0" sldId="264"/>
            <ac:spMk id="909" creationId="{00000000-0000-0000-0000-000000000000}"/>
          </ac:spMkLst>
        </pc:spChg>
        <pc:spChg chg="mod ord">
          <ac:chgData name="Kelley, Todd W" userId="d27d4cb4-89b9-4445-97de-d6d70d6b1c5d" providerId="ADAL" clId="{A601CBBF-3926-4A4D-9BC5-349FC5487236}" dt="2025-08-25T15:37:40.829" v="1533" actId="26606"/>
          <ac:spMkLst>
            <pc:docMk/>
            <pc:sldMk cId="0" sldId="264"/>
            <ac:spMk id="910" creationId="{00000000-0000-0000-0000-000000000000}"/>
          </ac:spMkLst>
        </pc:spChg>
        <pc:picChg chg="add mod">
          <ac:chgData name="Kelley, Todd W" userId="d27d4cb4-89b9-4445-97de-d6d70d6b1c5d" providerId="ADAL" clId="{A601CBBF-3926-4A4D-9BC5-349FC5487236}" dt="2025-08-25T15:37:48.369" v="1535" actId="1076"/>
          <ac:picMkLst>
            <pc:docMk/>
            <pc:sldMk cId="0" sldId="264"/>
            <ac:picMk id="3" creationId="{23BA66C5-D30C-58C3-5E82-292968C525F9}"/>
          </ac:picMkLst>
        </pc:picChg>
        <pc:picChg chg="del">
          <ac:chgData name="Kelley, Todd W" userId="d27d4cb4-89b9-4445-97de-d6d70d6b1c5d" providerId="ADAL" clId="{A601CBBF-3926-4A4D-9BC5-349FC5487236}" dt="2025-08-25T15:37:19.341" v="1530" actId="478"/>
          <ac:picMkLst>
            <pc:docMk/>
            <pc:sldMk cId="0" sldId="264"/>
            <ac:picMk id="911" creationId="{00000000-0000-0000-0000-000000000000}"/>
          </ac:picMkLst>
        </pc:picChg>
      </pc:sldChg>
      <pc:sldChg chg="addSp modSp mod modClrScheme chgLayout modNotes">
        <pc:chgData name="Kelley, Todd W" userId="d27d4cb4-89b9-4445-97de-d6d70d6b1c5d" providerId="ADAL" clId="{A601CBBF-3926-4A4D-9BC5-349FC5487236}" dt="2025-08-22T19:29:36.456" v="1056" actId="20577"/>
        <pc:sldMkLst>
          <pc:docMk/>
          <pc:sldMk cId="0" sldId="265"/>
        </pc:sldMkLst>
        <pc:spChg chg="add ord">
          <ac:chgData name="Kelley, Todd W" userId="d27d4cb4-89b9-4445-97de-d6d70d6b1c5d" providerId="ADAL" clId="{A601CBBF-3926-4A4D-9BC5-349FC5487236}" dt="2025-08-20T19:56:26.529" v="251" actId="26606"/>
          <ac:spMkLst>
            <pc:docMk/>
            <pc:sldMk cId="0" sldId="265"/>
            <ac:spMk id="2" creationId="{0B7B4F01-6F52-5173-11A0-05D787A2690C}"/>
          </ac:spMkLst>
        </pc:spChg>
        <pc:spChg chg="mod">
          <ac:chgData name="Kelley, Todd W" userId="d27d4cb4-89b9-4445-97de-d6d70d6b1c5d" providerId="ADAL" clId="{A601CBBF-3926-4A4D-9BC5-349FC5487236}" dt="2025-08-20T19:56:26.529" v="251" actId="26606"/>
          <ac:spMkLst>
            <pc:docMk/>
            <pc:sldMk cId="0" sldId="265"/>
            <ac:spMk id="916" creationId="{00000000-0000-0000-0000-000000000000}"/>
          </ac:spMkLst>
        </pc:spChg>
        <pc:spChg chg="mod">
          <ac:chgData name="Kelley, Todd W" userId="d27d4cb4-89b9-4445-97de-d6d70d6b1c5d" providerId="ADAL" clId="{A601CBBF-3926-4A4D-9BC5-349FC5487236}" dt="2025-08-22T19:29:36.456" v="1056" actId="20577"/>
          <ac:spMkLst>
            <pc:docMk/>
            <pc:sldMk cId="0" sldId="265"/>
            <ac:spMk id="917" creationId="{00000000-0000-0000-0000-000000000000}"/>
          </ac:spMkLst>
        </pc:spChg>
        <pc:picChg chg="add mod">
          <ac:chgData name="Kelley, Todd W" userId="d27d4cb4-89b9-4445-97de-d6d70d6b1c5d" providerId="ADAL" clId="{A601CBBF-3926-4A4D-9BC5-349FC5487236}" dt="2025-08-20T19:56:32.171" v="253" actId="1076"/>
          <ac:picMkLst>
            <pc:docMk/>
            <pc:sldMk cId="0" sldId="265"/>
            <ac:picMk id="6" creationId="{2D69606F-5262-5FCD-855C-0766414BE3BB}"/>
          </ac:picMkLst>
        </pc:picChg>
      </pc:sldChg>
      <pc:sldChg chg="addSp modSp mod">
        <pc:chgData name="Kelley, Todd W" userId="d27d4cb4-89b9-4445-97de-d6d70d6b1c5d" providerId="ADAL" clId="{A601CBBF-3926-4A4D-9BC5-349FC5487236}" dt="2025-08-22T19:31:32.107" v="1060" actId="1076"/>
        <pc:sldMkLst>
          <pc:docMk/>
          <pc:sldMk cId="0" sldId="266"/>
        </pc:sldMkLst>
        <pc:spChg chg="mod">
          <ac:chgData name="Kelley, Todd W" userId="d27d4cb4-89b9-4445-97de-d6d70d6b1c5d" providerId="ADAL" clId="{A601CBBF-3926-4A4D-9BC5-349FC5487236}" dt="2025-08-22T19:30:09.456" v="1057" actId="20577"/>
          <ac:spMkLst>
            <pc:docMk/>
            <pc:sldMk cId="0" sldId="266"/>
            <ac:spMk id="923" creationId="{00000000-0000-0000-0000-000000000000}"/>
          </ac:spMkLst>
        </pc:spChg>
        <pc:picChg chg="add mod">
          <ac:chgData name="Kelley, Todd W" userId="d27d4cb4-89b9-4445-97de-d6d70d6b1c5d" providerId="ADAL" clId="{A601CBBF-3926-4A4D-9BC5-349FC5487236}" dt="2025-08-22T19:31:32.107" v="1060" actId="1076"/>
          <ac:picMkLst>
            <pc:docMk/>
            <pc:sldMk cId="0" sldId="266"/>
            <ac:picMk id="3074" creationId="{8849CE22-FA0E-AF17-BE79-C3CFD68074F0}"/>
          </ac:picMkLst>
        </pc:picChg>
      </pc:sldChg>
      <pc:sldChg chg="addSp delSp modSp mod">
        <pc:chgData name="Kelley, Todd W" userId="d27d4cb4-89b9-4445-97de-d6d70d6b1c5d" providerId="ADAL" clId="{A601CBBF-3926-4A4D-9BC5-349FC5487236}" dt="2025-08-22T19:40:01.765" v="1198" actId="20577"/>
        <pc:sldMkLst>
          <pc:docMk/>
          <pc:sldMk cId="0" sldId="267"/>
        </pc:sldMkLst>
        <pc:spChg chg="mod">
          <ac:chgData name="Kelley, Todd W" userId="d27d4cb4-89b9-4445-97de-d6d70d6b1c5d" providerId="ADAL" clId="{A601CBBF-3926-4A4D-9BC5-349FC5487236}" dt="2025-08-22T19:40:01.765" v="1198" actId="20577"/>
          <ac:spMkLst>
            <pc:docMk/>
            <pc:sldMk cId="0" sldId="267"/>
            <ac:spMk id="5" creationId="{AA9EB85B-A394-452D-9297-C106A12636A4}"/>
          </ac:spMkLst>
        </pc:spChg>
        <pc:spChg chg="mod">
          <ac:chgData name="Kelley, Todd W" userId="d27d4cb4-89b9-4445-97de-d6d70d6b1c5d" providerId="ADAL" clId="{A601CBBF-3926-4A4D-9BC5-349FC5487236}" dt="2025-08-20T20:02:31.731" v="280" actId="6549"/>
          <ac:spMkLst>
            <pc:docMk/>
            <pc:sldMk cId="0" sldId="267"/>
            <ac:spMk id="928" creationId="{00000000-0000-0000-0000-000000000000}"/>
          </ac:spMkLst>
        </pc:spChg>
        <pc:picChg chg="add mod">
          <ac:chgData name="Kelley, Todd W" userId="d27d4cb4-89b9-4445-97de-d6d70d6b1c5d" providerId="ADAL" clId="{A601CBBF-3926-4A4D-9BC5-349FC5487236}" dt="2025-08-20T20:03:31.935" v="287" actId="14100"/>
          <ac:picMkLst>
            <pc:docMk/>
            <pc:sldMk cId="0" sldId="267"/>
            <ac:picMk id="3" creationId="{5678589A-3D7F-0960-084B-8243C2955572}"/>
          </ac:picMkLst>
        </pc:picChg>
        <pc:picChg chg="add mod">
          <ac:chgData name="Kelley, Todd W" userId="d27d4cb4-89b9-4445-97de-d6d70d6b1c5d" providerId="ADAL" clId="{A601CBBF-3926-4A4D-9BC5-349FC5487236}" dt="2025-08-20T20:02:26.451" v="279" actId="14100"/>
          <ac:picMkLst>
            <pc:docMk/>
            <pc:sldMk cId="0" sldId="267"/>
            <ac:picMk id="6" creationId="{E43A01F0-695E-D8E0-D5C9-ADB493D4B38C}"/>
          </ac:picMkLst>
        </pc:picChg>
      </pc:sldChg>
      <pc:sldChg chg="addSp delSp modSp mod modNotes">
        <pc:chgData name="Kelley, Todd W" userId="d27d4cb4-89b9-4445-97de-d6d70d6b1c5d" providerId="ADAL" clId="{A601CBBF-3926-4A4D-9BC5-349FC5487236}" dt="2025-08-22T19:40:50.596" v="1227" actId="478"/>
        <pc:sldMkLst>
          <pc:docMk/>
          <pc:sldMk cId="0" sldId="269"/>
        </pc:sldMkLst>
      </pc:sldChg>
      <pc:sldChg chg="addSp modSp mod">
        <pc:chgData name="Kelley, Todd W" userId="d27d4cb4-89b9-4445-97de-d6d70d6b1c5d" providerId="ADAL" clId="{A601CBBF-3926-4A4D-9BC5-349FC5487236}" dt="2025-08-25T15:51:46.287" v="1696" actId="13926"/>
        <pc:sldMkLst>
          <pc:docMk/>
          <pc:sldMk cId="0" sldId="270"/>
        </pc:sldMkLst>
        <pc:spChg chg="mod">
          <ac:chgData name="Kelley, Todd W" userId="d27d4cb4-89b9-4445-97de-d6d70d6b1c5d" providerId="ADAL" clId="{A601CBBF-3926-4A4D-9BC5-349FC5487236}" dt="2025-08-25T15:51:46.287" v="1696" actId="13926"/>
          <ac:spMkLst>
            <pc:docMk/>
            <pc:sldMk cId="0" sldId="270"/>
            <ac:spMk id="947" creationId="{00000000-0000-0000-0000-000000000000}"/>
          </ac:spMkLst>
        </pc:spChg>
        <pc:picChg chg="add mod modCrop">
          <ac:chgData name="Kelley, Todd W" userId="d27d4cb4-89b9-4445-97de-d6d70d6b1c5d" providerId="ADAL" clId="{A601CBBF-3926-4A4D-9BC5-349FC5487236}" dt="2025-08-25T15:45:03.126" v="1689" actId="732"/>
          <ac:picMkLst>
            <pc:docMk/>
            <pc:sldMk cId="0" sldId="270"/>
            <ac:picMk id="3" creationId="{8F0D4EC0-26BB-43C3-B009-E2D22E83D42F}"/>
          </ac:picMkLst>
        </pc:picChg>
      </pc:sldChg>
      <pc:sldChg chg="addSp delSp modSp mod">
        <pc:chgData name="Kelley, Todd W" userId="d27d4cb4-89b9-4445-97de-d6d70d6b1c5d" providerId="ADAL" clId="{A601CBBF-3926-4A4D-9BC5-349FC5487236}" dt="2025-08-26T13:24:01.470" v="2445" actId="1076"/>
        <pc:sldMkLst>
          <pc:docMk/>
          <pc:sldMk cId="0" sldId="271"/>
        </pc:sldMkLst>
        <pc:spChg chg="add mod">
          <ac:chgData name="Kelley, Todd W" userId="d27d4cb4-89b9-4445-97de-d6d70d6b1c5d" providerId="ADAL" clId="{A601CBBF-3926-4A4D-9BC5-349FC5487236}" dt="2025-08-25T19:20:56.983" v="2253" actId="1076"/>
          <ac:spMkLst>
            <pc:docMk/>
            <pc:sldMk cId="0" sldId="271"/>
            <ac:spMk id="2" creationId="{5492917E-BD0F-AB37-4D22-2A5365354563}"/>
          </ac:spMkLst>
        </pc:spChg>
        <pc:spChg chg="add mod">
          <ac:chgData name="Kelley, Todd W" userId="d27d4cb4-89b9-4445-97de-d6d70d6b1c5d" providerId="ADAL" clId="{A601CBBF-3926-4A4D-9BC5-349FC5487236}" dt="2025-08-25T19:21:39.869" v="2262" actId="20577"/>
          <ac:spMkLst>
            <pc:docMk/>
            <pc:sldMk cId="0" sldId="271"/>
            <ac:spMk id="3" creationId="{2E3C737A-9378-A2E4-B753-DABE94B74804}"/>
          </ac:spMkLst>
        </pc:spChg>
        <pc:spChg chg="add mod">
          <ac:chgData name="Kelley, Todd W" userId="d27d4cb4-89b9-4445-97de-d6d70d6b1c5d" providerId="ADAL" clId="{A601CBBF-3926-4A4D-9BC5-349FC5487236}" dt="2025-08-26T13:23:52.466" v="2444" actId="1076"/>
          <ac:spMkLst>
            <pc:docMk/>
            <pc:sldMk cId="0" sldId="271"/>
            <ac:spMk id="4" creationId="{D5FAD576-8F0A-5C76-3862-56641A8C2439}"/>
          </ac:spMkLst>
        </pc:spChg>
        <pc:spChg chg="add mod">
          <ac:chgData name="Kelley, Todd W" userId="d27d4cb4-89b9-4445-97de-d6d70d6b1c5d" providerId="ADAL" clId="{A601CBBF-3926-4A4D-9BC5-349FC5487236}" dt="2025-08-26T13:24:01.470" v="2445" actId="1076"/>
          <ac:spMkLst>
            <pc:docMk/>
            <pc:sldMk cId="0" sldId="271"/>
            <ac:spMk id="5" creationId="{3B447FD1-A8C0-9778-1931-A6399ACC10F9}"/>
          </ac:spMkLst>
        </pc:spChg>
        <pc:spChg chg="add mod">
          <ac:chgData name="Kelley, Todd W" userId="d27d4cb4-89b9-4445-97de-d6d70d6b1c5d" providerId="ADAL" clId="{A601CBBF-3926-4A4D-9BC5-349FC5487236}" dt="2025-08-25T16:02:09.653" v="1704" actId="20577"/>
          <ac:spMkLst>
            <pc:docMk/>
            <pc:sldMk cId="0" sldId="271"/>
            <ac:spMk id="7" creationId="{AA9E3DFD-753B-E5E8-C602-3C72F920E505}"/>
          </ac:spMkLst>
        </pc:spChg>
        <pc:spChg chg="add mod">
          <ac:chgData name="Kelley, Todd W" userId="d27d4cb4-89b9-4445-97de-d6d70d6b1c5d" providerId="ADAL" clId="{A601CBBF-3926-4A4D-9BC5-349FC5487236}" dt="2025-08-25T21:21:14.570" v="2370" actId="20577"/>
          <ac:spMkLst>
            <pc:docMk/>
            <pc:sldMk cId="0" sldId="271"/>
            <ac:spMk id="13" creationId="{466B3378-3C14-B8E3-9F31-215C5575740C}"/>
          </ac:spMkLst>
        </pc:spChg>
        <pc:picChg chg="add mod">
          <ac:chgData name="Kelley, Todd W" userId="d27d4cb4-89b9-4445-97de-d6d70d6b1c5d" providerId="ADAL" clId="{A601CBBF-3926-4A4D-9BC5-349FC5487236}" dt="2025-08-25T19:23:01.953" v="2282" actId="1076"/>
          <ac:picMkLst>
            <pc:docMk/>
            <pc:sldMk cId="0" sldId="271"/>
            <ac:picMk id="6" creationId="{B8A69CF6-B02F-54BB-90A4-8079DE17F433}"/>
          </ac:picMkLst>
        </pc:picChg>
        <pc:cxnChg chg="add del mod">
          <ac:chgData name="Kelley, Todd W" userId="d27d4cb4-89b9-4445-97de-d6d70d6b1c5d" providerId="ADAL" clId="{A601CBBF-3926-4A4D-9BC5-349FC5487236}" dt="2025-08-26T13:23:34.406" v="2441" actId="478"/>
          <ac:cxnSpMkLst>
            <pc:docMk/>
            <pc:sldMk cId="0" sldId="271"/>
            <ac:cxnSpMk id="9" creationId="{2ECD6DD5-5127-E814-7B89-AB1E4108D359}"/>
          </ac:cxnSpMkLst>
        </pc:cxnChg>
      </pc:sldChg>
      <pc:sldChg chg="addSp modSp mod modNotes">
        <pc:chgData name="Kelley, Todd W" userId="d27d4cb4-89b9-4445-97de-d6d70d6b1c5d" providerId="ADAL" clId="{A601CBBF-3926-4A4D-9BC5-349FC5487236}" dt="2025-08-25T16:00:44.094" v="1700" actId="20577"/>
        <pc:sldMkLst>
          <pc:docMk/>
          <pc:sldMk cId="0" sldId="272"/>
        </pc:sldMkLst>
        <pc:spChg chg="add mod">
          <ac:chgData name="Kelley, Todd W" userId="d27d4cb4-89b9-4445-97de-d6d70d6b1c5d" providerId="ADAL" clId="{A601CBBF-3926-4A4D-9BC5-349FC5487236}" dt="2025-08-22T19:45:18.889" v="1438" actId="207"/>
          <ac:spMkLst>
            <pc:docMk/>
            <pc:sldMk cId="0" sldId="272"/>
            <ac:spMk id="2" creationId="{B9C77C95-3220-8422-935B-261C7C422C0E}"/>
          </ac:spMkLst>
        </pc:spChg>
        <pc:spChg chg="add mod">
          <ac:chgData name="Kelley, Todd W" userId="d27d4cb4-89b9-4445-97de-d6d70d6b1c5d" providerId="ADAL" clId="{A601CBBF-3926-4A4D-9BC5-349FC5487236}" dt="2025-08-22T19:46:15.269" v="1464" actId="208"/>
          <ac:spMkLst>
            <pc:docMk/>
            <pc:sldMk cId="0" sldId="272"/>
            <ac:spMk id="6" creationId="{D7F67818-D06F-AF8F-2586-02673E4D372B}"/>
          </ac:spMkLst>
        </pc:spChg>
        <pc:spChg chg="add mod">
          <ac:chgData name="Kelley, Todd W" userId="d27d4cb4-89b9-4445-97de-d6d70d6b1c5d" providerId="ADAL" clId="{A601CBBF-3926-4A4D-9BC5-349FC5487236}" dt="2025-08-25T16:00:38.954" v="1699" actId="14100"/>
          <ac:spMkLst>
            <pc:docMk/>
            <pc:sldMk cId="0" sldId="272"/>
            <ac:spMk id="7" creationId="{F9537B82-C752-2CCC-1A81-D3B6A070C384}"/>
          </ac:spMkLst>
        </pc:spChg>
        <pc:spChg chg="add mod">
          <ac:chgData name="Kelley, Todd W" userId="d27d4cb4-89b9-4445-97de-d6d70d6b1c5d" providerId="ADAL" clId="{A601CBBF-3926-4A4D-9BC5-349FC5487236}" dt="2025-08-25T16:00:44.094" v="1700" actId="20577"/>
          <ac:spMkLst>
            <pc:docMk/>
            <pc:sldMk cId="0" sldId="272"/>
            <ac:spMk id="10" creationId="{6D4EFE3D-F14C-3D1B-BDD1-08D645159A66}"/>
          </ac:spMkLst>
        </pc:spChg>
        <pc:picChg chg="mod">
          <ac:chgData name="Kelley, Todd W" userId="d27d4cb4-89b9-4445-97de-d6d70d6b1c5d" providerId="ADAL" clId="{A601CBBF-3926-4A4D-9BC5-349FC5487236}" dt="2025-08-22T19:45:41.632" v="1443" actId="1076"/>
          <ac:picMkLst>
            <pc:docMk/>
            <pc:sldMk cId="0" sldId="272"/>
            <ac:picMk id="959" creationId="{00000000-0000-0000-0000-000000000000}"/>
          </ac:picMkLst>
        </pc:picChg>
        <pc:cxnChg chg="add mod">
          <ac:chgData name="Kelley, Todd W" userId="d27d4cb4-89b9-4445-97de-d6d70d6b1c5d" providerId="ADAL" clId="{A601CBBF-3926-4A4D-9BC5-349FC5487236}" dt="2025-08-22T19:45:45.749" v="1444" actId="14100"/>
          <ac:cxnSpMkLst>
            <pc:docMk/>
            <pc:sldMk cId="0" sldId="272"/>
            <ac:cxnSpMk id="4" creationId="{C05E4112-D4A6-48C0-A625-7D65952E79BC}"/>
          </ac:cxnSpMkLst>
        </pc:cxnChg>
        <pc:cxnChg chg="add mod">
          <ac:chgData name="Kelley, Todd W" userId="d27d4cb4-89b9-4445-97de-d6d70d6b1c5d" providerId="ADAL" clId="{A601CBBF-3926-4A4D-9BC5-349FC5487236}" dt="2025-08-22T19:47:19.716" v="1506" actId="14100"/>
          <ac:cxnSpMkLst>
            <pc:docMk/>
            <pc:sldMk cId="0" sldId="272"/>
            <ac:cxnSpMk id="8" creationId="{F8D88682-A5B8-DB14-66B9-E21E37B2F8CE}"/>
          </ac:cxnSpMkLst>
        </pc:cxnChg>
      </pc:sldChg>
      <pc:sldChg chg="addSp delSp modSp mod">
        <pc:chgData name="Kelley, Todd W" userId="d27d4cb4-89b9-4445-97de-d6d70d6b1c5d" providerId="ADAL" clId="{A601CBBF-3926-4A4D-9BC5-349FC5487236}" dt="2025-08-25T16:13:20.457" v="1760" actId="478"/>
        <pc:sldMkLst>
          <pc:docMk/>
          <pc:sldMk cId="0" sldId="273"/>
        </pc:sldMkLst>
        <pc:spChg chg="add mod">
          <ac:chgData name="Kelley, Todd W" userId="d27d4cb4-89b9-4445-97de-d6d70d6b1c5d" providerId="ADAL" clId="{A601CBBF-3926-4A4D-9BC5-349FC5487236}" dt="2025-08-25T16:12:30.309" v="1754" actId="1076"/>
          <ac:spMkLst>
            <pc:docMk/>
            <pc:sldMk cId="0" sldId="273"/>
            <ac:spMk id="2" creationId="{88481891-54C1-2FD6-5BC8-4DA16F1B9444}"/>
          </ac:spMkLst>
        </pc:spChg>
        <pc:spChg chg="add del mod">
          <ac:chgData name="Kelley, Todd W" userId="d27d4cb4-89b9-4445-97de-d6d70d6b1c5d" providerId="ADAL" clId="{A601CBBF-3926-4A4D-9BC5-349FC5487236}" dt="2025-08-25T16:13:20.457" v="1760" actId="478"/>
          <ac:spMkLst>
            <pc:docMk/>
            <pc:sldMk cId="0" sldId="273"/>
            <ac:spMk id="5" creationId="{D38380ED-0B5D-F130-3531-8308C25C544D}"/>
          </ac:spMkLst>
        </pc:spChg>
        <pc:spChg chg="mod">
          <ac:chgData name="Kelley, Todd W" userId="d27d4cb4-89b9-4445-97de-d6d70d6b1c5d" providerId="ADAL" clId="{A601CBBF-3926-4A4D-9BC5-349FC5487236}" dt="2025-08-25T16:10:36.930" v="1724" actId="20577"/>
          <ac:spMkLst>
            <pc:docMk/>
            <pc:sldMk cId="0" sldId="273"/>
            <ac:spMk id="964" creationId="{00000000-0000-0000-0000-000000000000}"/>
          </ac:spMkLst>
        </pc:spChg>
        <pc:cxnChg chg="add mod">
          <ac:chgData name="Kelley, Todd W" userId="d27d4cb4-89b9-4445-97de-d6d70d6b1c5d" providerId="ADAL" clId="{A601CBBF-3926-4A4D-9BC5-349FC5487236}" dt="2025-08-25T16:12:49.538" v="1757" actId="1582"/>
          <ac:cxnSpMkLst>
            <pc:docMk/>
            <pc:sldMk cId="0" sldId="273"/>
            <ac:cxnSpMk id="4" creationId="{F0A78711-88BA-18E4-0434-D3923A8E0BA2}"/>
          </ac:cxnSpMkLst>
        </pc:cxnChg>
      </pc:sldChg>
      <pc:sldChg chg="modSp mod">
        <pc:chgData name="Kelley, Todd W" userId="d27d4cb4-89b9-4445-97de-d6d70d6b1c5d" providerId="ADAL" clId="{A601CBBF-3926-4A4D-9BC5-349FC5487236}" dt="2025-08-25T16:16:32.521" v="1762" actId="20577"/>
        <pc:sldMkLst>
          <pc:docMk/>
          <pc:sldMk cId="0" sldId="276"/>
        </pc:sldMkLst>
        <pc:spChg chg="mod">
          <ac:chgData name="Kelley, Todd W" userId="d27d4cb4-89b9-4445-97de-d6d70d6b1c5d" providerId="ADAL" clId="{A601CBBF-3926-4A4D-9BC5-349FC5487236}" dt="2025-08-25T16:16:32.521" v="1762" actId="20577"/>
          <ac:spMkLst>
            <pc:docMk/>
            <pc:sldMk cId="0" sldId="276"/>
            <ac:spMk id="985" creationId="{00000000-0000-0000-0000-000000000000}"/>
          </ac:spMkLst>
        </pc:spChg>
      </pc:sldChg>
      <pc:sldChg chg="modSp mod">
        <pc:chgData name="Kelley, Todd W" userId="d27d4cb4-89b9-4445-97de-d6d70d6b1c5d" providerId="ADAL" clId="{A601CBBF-3926-4A4D-9BC5-349FC5487236}" dt="2025-08-25T16:17:49.106" v="1769" actId="20577"/>
        <pc:sldMkLst>
          <pc:docMk/>
          <pc:sldMk cId="0" sldId="277"/>
        </pc:sldMkLst>
        <pc:spChg chg="mod">
          <ac:chgData name="Kelley, Todd W" userId="d27d4cb4-89b9-4445-97de-d6d70d6b1c5d" providerId="ADAL" clId="{A601CBBF-3926-4A4D-9BC5-349FC5487236}" dt="2025-08-25T16:17:49.106" v="1769" actId="20577"/>
          <ac:spMkLst>
            <pc:docMk/>
            <pc:sldMk cId="0" sldId="277"/>
            <ac:spMk id="992" creationId="{00000000-0000-0000-0000-000000000000}"/>
          </ac:spMkLst>
        </pc:spChg>
      </pc:sldChg>
      <pc:sldChg chg="addSp delSp modSp mod">
        <pc:chgData name="Kelley, Todd W" userId="d27d4cb4-89b9-4445-97de-d6d70d6b1c5d" providerId="ADAL" clId="{A601CBBF-3926-4A4D-9BC5-349FC5487236}" dt="2025-08-25T16:21:03.317" v="1828" actId="1076"/>
        <pc:sldMkLst>
          <pc:docMk/>
          <pc:sldMk cId="0" sldId="278"/>
        </pc:sldMkLst>
        <pc:picChg chg="add mod modCrop">
          <ac:chgData name="Kelley, Todd W" userId="d27d4cb4-89b9-4445-97de-d6d70d6b1c5d" providerId="ADAL" clId="{A601CBBF-3926-4A4D-9BC5-349FC5487236}" dt="2025-08-25T16:21:03.317" v="1828" actId="1076"/>
          <ac:picMkLst>
            <pc:docMk/>
            <pc:sldMk cId="0" sldId="278"/>
            <ac:picMk id="3" creationId="{EF77DDB6-0139-AB26-EEB1-8E2B652E7A62}"/>
          </ac:picMkLst>
        </pc:picChg>
        <pc:picChg chg="del">
          <ac:chgData name="Kelley, Todd W" userId="d27d4cb4-89b9-4445-97de-d6d70d6b1c5d" providerId="ADAL" clId="{A601CBBF-3926-4A4D-9BC5-349FC5487236}" dt="2025-08-25T16:18:14.296" v="1770" actId="478"/>
          <ac:picMkLst>
            <pc:docMk/>
            <pc:sldMk cId="0" sldId="278"/>
            <ac:picMk id="998" creationId="{00000000-0000-0000-0000-000000000000}"/>
          </ac:picMkLst>
        </pc:picChg>
      </pc:sldChg>
      <pc:sldChg chg="addSp delSp modSp add mod">
        <pc:chgData name="Kelley, Todd W" userId="d27d4cb4-89b9-4445-97de-d6d70d6b1c5d" providerId="ADAL" clId="{A601CBBF-3926-4A4D-9BC5-349FC5487236}" dt="2025-08-26T21:20:50.727" v="3075" actId="1076"/>
        <pc:sldMkLst>
          <pc:docMk/>
          <pc:sldMk cId="1456010752" sldId="297"/>
        </pc:sldMkLst>
        <pc:spChg chg="mod">
          <ac:chgData name="Kelley, Todd W" userId="d27d4cb4-89b9-4445-97de-d6d70d6b1c5d" providerId="ADAL" clId="{A601CBBF-3926-4A4D-9BC5-349FC5487236}" dt="2025-08-26T21:19:54.570" v="3064" actId="1076"/>
          <ac:spMkLst>
            <pc:docMk/>
            <pc:sldMk cId="1456010752" sldId="297"/>
            <ac:spMk id="2" creationId="{3D8EE5CE-3523-406D-2C78-6CFAB0626D55}"/>
          </ac:spMkLst>
        </pc:spChg>
        <pc:spChg chg="add mod">
          <ac:chgData name="Kelley, Todd W" userId="d27d4cb4-89b9-4445-97de-d6d70d6b1c5d" providerId="ADAL" clId="{A601CBBF-3926-4A4D-9BC5-349FC5487236}" dt="2025-08-26T21:16:09.179" v="2938" actId="1076"/>
          <ac:spMkLst>
            <pc:docMk/>
            <pc:sldMk cId="1456010752" sldId="297"/>
            <ac:spMk id="3" creationId="{9BF86666-AD87-171C-6E74-17379DC19836}"/>
          </ac:spMkLst>
        </pc:spChg>
        <pc:spChg chg="add mod">
          <ac:chgData name="Kelley, Todd W" userId="d27d4cb4-89b9-4445-97de-d6d70d6b1c5d" providerId="ADAL" clId="{A601CBBF-3926-4A4D-9BC5-349FC5487236}" dt="2025-08-26T21:06:14.941" v="2759" actId="207"/>
          <ac:spMkLst>
            <pc:docMk/>
            <pc:sldMk cId="1456010752" sldId="297"/>
            <ac:spMk id="4" creationId="{A3E0A05B-0882-F033-190B-CE847331852F}"/>
          </ac:spMkLst>
        </pc:spChg>
        <pc:spChg chg="add mod">
          <ac:chgData name="Kelley, Todd W" userId="d27d4cb4-89b9-4445-97de-d6d70d6b1c5d" providerId="ADAL" clId="{A601CBBF-3926-4A4D-9BC5-349FC5487236}" dt="2025-08-26T21:06:44.472" v="2763" actId="1076"/>
          <ac:spMkLst>
            <pc:docMk/>
            <pc:sldMk cId="1456010752" sldId="297"/>
            <ac:spMk id="5" creationId="{7CC20609-2F7B-0EA6-074F-642B58CEEDDD}"/>
          </ac:spMkLst>
        </pc:spChg>
        <pc:spChg chg="add mod">
          <ac:chgData name="Kelley, Todd W" userId="d27d4cb4-89b9-4445-97de-d6d70d6b1c5d" providerId="ADAL" clId="{A601CBBF-3926-4A4D-9BC5-349FC5487236}" dt="2025-08-26T21:07:19" v="2770" actId="1076"/>
          <ac:spMkLst>
            <pc:docMk/>
            <pc:sldMk cId="1456010752" sldId="297"/>
            <ac:spMk id="6" creationId="{2180D7BF-C86B-FD80-6DFF-65283296EAED}"/>
          </ac:spMkLst>
        </pc:spChg>
        <pc:spChg chg="mod">
          <ac:chgData name="Kelley, Todd W" userId="d27d4cb4-89b9-4445-97de-d6d70d6b1c5d" providerId="ADAL" clId="{A601CBBF-3926-4A4D-9BC5-349FC5487236}" dt="2025-08-26T21:14:39.090" v="2876" actId="1076"/>
          <ac:spMkLst>
            <pc:docMk/>
            <pc:sldMk cId="1456010752" sldId="297"/>
            <ac:spMk id="7" creationId="{108826D8-85B8-2F3E-E7BD-E76EE0DA70F8}"/>
          </ac:spMkLst>
        </pc:spChg>
        <pc:spChg chg="add mod">
          <ac:chgData name="Kelley, Todd W" userId="d27d4cb4-89b9-4445-97de-d6d70d6b1c5d" providerId="ADAL" clId="{A601CBBF-3926-4A4D-9BC5-349FC5487236}" dt="2025-08-26T21:08:44.378" v="2794" actId="1076"/>
          <ac:spMkLst>
            <pc:docMk/>
            <pc:sldMk cId="1456010752" sldId="297"/>
            <ac:spMk id="8" creationId="{96374BA3-B57F-1A66-3E99-62BBC3907176}"/>
          </ac:spMkLst>
        </pc:spChg>
        <pc:spChg chg="add mod">
          <ac:chgData name="Kelley, Todd W" userId="d27d4cb4-89b9-4445-97de-d6d70d6b1c5d" providerId="ADAL" clId="{A601CBBF-3926-4A4D-9BC5-349FC5487236}" dt="2025-08-26T21:06:38.095" v="2762" actId="1076"/>
          <ac:spMkLst>
            <pc:docMk/>
            <pc:sldMk cId="1456010752" sldId="297"/>
            <ac:spMk id="9" creationId="{F234BF0C-D6DE-C6F3-4C5E-FC71A0DC4B7C}"/>
          </ac:spMkLst>
        </pc:spChg>
        <pc:spChg chg="add mod">
          <ac:chgData name="Kelley, Todd W" userId="d27d4cb4-89b9-4445-97de-d6d70d6b1c5d" providerId="ADAL" clId="{A601CBBF-3926-4A4D-9BC5-349FC5487236}" dt="2025-08-26T21:06:30.946" v="2761" actId="1076"/>
          <ac:spMkLst>
            <pc:docMk/>
            <pc:sldMk cId="1456010752" sldId="297"/>
            <ac:spMk id="10" creationId="{65EBF891-2404-9002-6ACF-BD9CF1E0C500}"/>
          </ac:spMkLst>
        </pc:spChg>
        <pc:spChg chg="add mod">
          <ac:chgData name="Kelley, Todd W" userId="d27d4cb4-89b9-4445-97de-d6d70d6b1c5d" providerId="ADAL" clId="{A601CBBF-3926-4A4D-9BC5-349FC5487236}" dt="2025-08-26T21:09:55.660" v="2800" actId="1076"/>
          <ac:spMkLst>
            <pc:docMk/>
            <pc:sldMk cId="1456010752" sldId="297"/>
            <ac:spMk id="11" creationId="{E4D239C0-C6EC-F4C7-744B-06F686E765B3}"/>
          </ac:spMkLst>
        </pc:spChg>
        <pc:spChg chg="add mod">
          <ac:chgData name="Kelley, Todd W" userId="d27d4cb4-89b9-4445-97de-d6d70d6b1c5d" providerId="ADAL" clId="{A601CBBF-3926-4A4D-9BC5-349FC5487236}" dt="2025-08-26T21:07:08.556" v="2769" actId="1076"/>
          <ac:spMkLst>
            <pc:docMk/>
            <pc:sldMk cId="1456010752" sldId="297"/>
            <ac:spMk id="12" creationId="{D3ED5EB4-3894-7AF6-54B2-31FAACB0B5FE}"/>
          </ac:spMkLst>
        </pc:spChg>
        <pc:spChg chg="add mod">
          <ac:chgData name="Kelley, Todd W" userId="d27d4cb4-89b9-4445-97de-d6d70d6b1c5d" providerId="ADAL" clId="{A601CBBF-3926-4A4D-9BC5-349FC5487236}" dt="2025-08-26T21:11:57.368" v="2823" actId="1076"/>
          <ac:spMkLst>
            <pc:docMk/>
            <pc:sldMk cId="1456010752" sldId="297"/>
            <ac:spMk id="13" creationId="{989FCEB0-3942-1F7D-3F84-7FB7059A0866}"/>
          </ac:spMkLst>
        </pc:spChg>
        <pc:spChg chg="add mod">
          <ac:chgData name="Kelley, Todd W" userId="d27d4cb4-89b9-4445-97de-d6d70d6b1c5d" providerId="ADAL" clId="{A601CBBF-3926-4A4D-9BC5-349FC5487236}" dt="2025-08-26T21:06:22.920" v="2760" actId="1076"/>
          <ac:spMkLst>
            <pc:docMk/>
            <pc:sldMk cId="1456010752" sldId="297"/>
            <ac:spMk id="14" creationId="{332CB1FE-5F4F-2E1A-0FA6-3641512ECC27}"/>
          </ac:spMkLst>
        </pc:spChg>
        <pc:spChg chg="add mod">
          <ac:chgData name="Kelley, Todd W" userId="d27d4cb4-89b9-4445-97de-d6d70d6b1c5d" providerId="ADAL" clId="{A601CBBF-3926-4A4D-9BC5-349FC5487236}" dt="2025-08-26T21:19:32.974" v="3061" actId="1036"/>
          <ac:spMkLst>
            <pc:docMk/>
            <pc:sldMk cId="1456010752" sldId="297"/>
            <ac:spMk id="15" creationId="{2B290467-A6D9-3CC0-1B94-BCDD01073275}"/>
          </ac:spMkLst>
        </pc:spChg>
        <pc:spChg chg="add mod ord">
          <ac:chgData name="Kelley, Todd W" userId="d27d4cb4-89b9-4445-97de-d6d70d6b1c5d" providerId="ADAL" clId="{A601CBBF-3926-4A4D-9BC5-349FC5487236}" dt="2025-08-26T21:19:20.317" v="3058" actId="167"/>
          <ac:spMkLst>
            <pc:docMk/>
            <pc:sldMk cId="1456010752" sldId="297"/>
            <ac:spMk id="16" creationId="{C8E9781A-6DDF-D3E4-00CC-9334141D7D8D}"/>
          </ac:spMkLst>
        </pc:spChg>
        <pc:spChg chg="add mod">
          <ac:chgData name="Kelley, Todd W" userId="d27d4cb4-89b9-4445-97de-d6d70d6b1c5d" providerId="ADAL" clId="{A601CBBF-3926-4A4D-9BC5-349FC5487236}" dt="2025-08-26T21:18:59.086" v="3049" actId="1038"/>
          <ac:spMkLst>
            <pc:docMk/>
            <pc:sldMk cId="1456010752" sldId="297"/>
            <ac:spMk id="17" creationId="{86BF176B-09CF-347B-D0AA-2AA351B1470E}"/>
          </ac:spMkLst>
        </pc:spChg>
        <pc:spChg chg="add mod">
          <ac:chgData name="Kelley, Todd W" userId="d27d4cb4-89b9-4445-97de-d6d70d6b1c5d" providerId="ADAL" clId="{A601CBBF-3926-4A4D-9BC5-349FC5487236}" dt="2025-08-26T21:17:43.319" v="2955" actId="1076"/>
          <ac:spMkLst>
            <pc:docMk/>
            <pc:sldMk cId="1456010752" sldId="297"/>
            <ac:spMk id="18" creationId="{C6D1EA9B-5479-2F0A-E515-D360D45AFE35}"/>
          </ac:spMkLst>
        </pc:spChg>
        <pc:spChg chg="add mod">
          <ac:chgData name="Kelley, Todd W" userId="d27d4cb4-89b9-4445-97de-d6d70d6b1c5d" providerId="ADAL" clId="{A601CBBF-3926-4A4D-9BC5-349FC5487236}" dt="2025-08-26T20:59:12.358" v="2687" actId="1076"/>
          <ac:spMkLst>
            <pc:docMk/>
            <pc:sldMk cId="1456010752" sldId="297"/>
            <ac:spMk id="19" creationId="{A6060428-1514-58E3-14CA-5302ED20D884}"/>
          </ac:spMkLst>
        </pc:spChg>
        <pc:spChg chg="add mod">
          <ac:chgData name="Kelley, Todd W" userId="d27d4cb4-89b9-4445-97de-d6d70d6b1c5d" providerId="ADAL" clId="{A601CBBF-3926-4A4D-9BC5-349FC5487236}" dt="2025-08-26T20:59:14.977" v="2688" actId="1076"/>
          <ac:spMkLst>
            <pc:docMk/>
            <pc:sldMk cId="1456010752" sldId="297"/>
            <ac:spMk id="20" creationId="{3C18DD2C-78B6-D100-48D6-819700D2EB19}"/>
          </ac:spMkLst>
        </pc:spChg>
        <pc:spChg chg="add mod">
          <ac:chgData name="Kelley, Todd W" userId="d27d4cb4-89b9-4445-97de-d6d70d6b1c5d" providerId="ADAL" clId="{A601CBBF-3926-4A4D-9BC5-349FC5487236}" dt="2025-08-26T21:17:16.910" v="2944" actId="1076"/>
          <ac:spMkLst>
            <pc:docMk/>
            <pc:sldMk cId="1456010752" sldId="297"/>
            <ac:spMk id="21" creationId="{3C068C08-CBC2-7431-90B5-BFC6A0F5723A}"/>
          </ac:spMkLst>
        </pc:spChg>
        <pc:spChg chg="add mod">
          <ac:chgData name="Kelley, Todd W" userId="d27d4cb4-89b9-4445-97de-d6d70d6b1c5d" providerId="ADAL" clId="{A601CBBF-3926-4A4D-9BC5-349FC5487236}" dt="2025-08-26T21:17:28.907" v="2948" actId="1076"/>
          <ac:spMkLst>
            <pc:docMk/>
            <pc:sldMk cId="1456010752" sldId="297"/>
            <ac:spMk id="22" creationId="{53583FC1-F17A-0AC5-EC55-9589ED2D0770}"/>
          </ac:spMkLst>
        </pc:spChg>
        <pc:spChg chg="add mod">
          <ac:chgData name="Kelley, Todd W" userId="d27d4cb4-89b9-4445-97de-d6d70d6b1c5d" providerId="ADAL" clId="{A601CBBF-3926-4A4D-9BC5-349FC5487236}" dt="2025-08-26T21:17:52.907" v="2959" actId="1076"/>
          <ac:spMkLst>
            <pc:docMk/>
            <pc:sldMk cId="1456010752" sldId="297"/>
            <ac:spMk id="23" creationId="{7348B9A6-9363-54D3-A868-448ACD3E801A}"/>
          </ac:spMkLst>
        </pc:spChg>
        <pc:spChg chg="add mod">
          <ac:chgData name="Kelley, Todd W" userId="d27d4cb4-89b9-4445-97de-d6d70d6b1c5d" providerId="ADAL" clId="{A601CBBF-3926-4A4D-9BC5-349FC5487236}" dt="2025-08-26T21:16:01.326" v="2937" actId="20577"/>
          <ac:spMkLst>
            <pc:docMk/>
            <pc:sldMk cId="1456010752" sldId="297"/>
            <ac:spMk id="28" creationId="{8C833B3F-57CB-18B6-DB41-35EA7047A530}"/>
          </ac:spMkLst>
        </pc:spChg>
        <pc:spChg chg="add mod">
          <ac:chgData name="Kelley, Todd W" userId="d27d4cb4-89b9-4445-97de-d6d70d6b1c5d" providerId="ADAL" clId="{A601CBBF-3926-4A4D-9BC5-349FC5487236}" dt="2025-08-26T21:20:50.727" v="3075" actId="1076"/>
          <ac:spMkLst>
            <pc:docMk/>
            <pc:sldMk cId="1456010752" sldId="297"/>
            <ac:spMk id="29" creationId="{BB0CAEA0-66A2-B2E4-61FA-D06F8487E9C9}"/>
          </ac:spMkLst>
        </pc:spChg>
        <pc:picChg chg="add mod ord modCrop">
          <ac:chgData name="Kelley, Todd W" userId="d27d4cb4-89b9-4445-97de-d6d70d6b1c5d" providerId="ADAL" clId="{A601CBBF-3926-4A4D-9BC5-349FC5487236}" dt="2025-08-26T21:19:39.276" v="3062" actId="167"/>
          <ac:picMkLst>
            <pc:docMk/>
            <pc:sldMk cId="1456010752" sldId="297"/>
            <ac:picMk id="25" creationId="{97470E06-9627-BCEA-479A-CF9513097A4E}"/>
          </ac:picMkLst>
        </pc:picChg>
        <pc:cxnChg chg="add mod">
          <ac:chgData name="Kelley, Todd W" userId="d27d4cb4-89b9-4445-97de-d6d70d6b1c5d" providerId="ADAL" clId="{A601CBBF-3926-4A4D-9BC5-349FC5487236}" dt="2025-08-26T21:15:26.314" v="2924" actId="1582"/>
          <ac:cxnSpMkLst>
            <pc:docMk/>
            <pc:sldMk cId="1456010752" sldId="297"/>
            <ac:cxnSpMk id="27" creationId="{90FCDF81-9D89-C67A-2F11-D9FDD08E0839}"/>
          </ac:cxnSpMkLst>
        </pc:cxnChg>
      </pc:sldChg>
      <pc:sldChg chg="addSp delSp modSp add mod">
        <pc:chgData name="Kelley, Todd W" userId="d27d4cb4-89b9-4445-97de-d6d70d6b1c5d" providerId="ADAL" clId="{A601CBBF-3926-4A4D-9BC5-349FC5487236}" dt="2025-08-25T16:46:18.153" v="2071" actId="20577"/>
        <pc:sldMkLst>
          <pc:docMk/>
          <pc:sldMk cId="1100652716" sldId="298"/>
        </pc:sldMkLst>
        <pc:spChg chg="add mod">
          <ac:chgData name="Kelley, Todd W" userId="d27d4cb4-89b9-4445-97de-d6d70d6b1c5d" providerId="ADAL" clId="{A601CBBF-3926-4A4D-9BC5-349FC5487236}" dt="2025-08-25T16:46:18.153" v="2071" actId="20577"/>
          <ac:spMkLst>
            <pc:docMk/>
            <pc:sldMk cId="1100652716" sldId="298"/>
            <ac:spMk id="2" creationId="{A983C550-1137-1A17-BFE5-A6619F5093E9}"/>
          </ac:spMkLst>
        </pc:spChg>
        <pc:spChg chg="mod">
          <ac:chgData name="Kelley, Todd W" userId="d27d4cb4-89b9-4445-97de-d6d70d6b1c5d" providerId="ADAL" clId="{A601CBBF-3926-4A4D-9BC5-349FC5487236}" dt="2025-08-25T16:44:22.457" v="1854" actId="20577"/>
          <ac:spMkLst>
            <pc:docMk/>
            <pc:sldMk cId="1100652716" sldId="298"/>
            <ac:spMk id="997" creationId="{FE3FAAD3-1788-FB3A-E877-8354A2338C99}"/>
          </ac:spMkLst>
        </pc:spChg>
        <pc:picChg chg="del mod">
          <ac:chgData name="Kelley, Todd W" userId="d27d4cb4-89b9-4445-97de-d6d70d6b1c5d" providerId="ADAL" clId="{A601CBBF-3926-4A4D-9BC5-349FC5487236}" dt="2025-08-25T16:44:05.586" v="1831" actId="478"/>
          <ac:picMkLst>
            <pc:docMk/>
            <pc:sldMk cId="1100652716" sldId="298"/>
            <ac:picMk id="3" creationId="{3E847B8E-2A4E-2361-011A-D94835904907}"/>
          </ac:picMkLst>
        </pc:picChg>
      </pc:sldChg>
      <pc:sldChg chg="addSp delSp modSp new mod">
        <pc:chgData name="Kelley, Todd W" userId="d27d4cb4-89b9-4445-97de-d6d70d6b1c5d" providerId="ADAL" clId="{A601CBBF-3926-4A4D-9BC5-349FC5487236}" dt="2025-08-25T21:26:50.034" v="2436" actId="1038"/>
        <pc:sldMkLst>
          <pc:docMk/>
          <pc:sldMk cId="855043596" sldId="299"/>
        </pc:sldMkLst>
        <pc:spChg chg="del">
          <ac:chgData name="Kelley, Todd W" userId="d27d4cb4-89b9-4445-97de-d6d70d6b1c5d" providerId="ADAL" clId="{A601CBBF-3926-4A4D-9BC5-349FC5487236}" dt="2025-08-25T21:26:42.147" v="2405" actId="478"/>
          <ac:spMkLst>
            <pc:docMk/>
            <pc:sldMk cId="855043596" sldId="299"/>
            <ac:spMk id="2" creationId="{FC9ED398-BFE2-E72F-79A1-0385285F12F7}"/>
          </ac:spMkLst>
        </pc:spChg>
        <pc:spChg chg="del">
          <ac:chgData name="Kelley, Todd W" userId="d27d4cb4-89b9-4445-97de-d6d70d6b1c5d" providerId="ADAL" clId="{A601CBBF-3926-4A4D-9BC5-349FC5487236}" dt="2025-08-25T21:25:00.803" v="2372" actId="478"/>
          <ac:spMkLst>
            <pc:docMk/>
            <pc:sldMk cId="855043596" sldId="299"/>
            <ac:spMk id="3" creationId="{046573C9-9AF2-55E2-7B7E-55E78568E3F7}"/>
          </ac:spMkLst>
        </pc:spChg>
        <pc:picChg chg="add mod modCrop">
          <ac:chgData name="Kelley, Todd W" userId="d27d4cb4-89b9-4445-97de-d6d70d6b1c5d" providerId="ADAL" clId="{A601CBBF-3926-4A4D-9BC5-349FC5487236}" dt="2025-08-25T21:26:50.034" v="2436" actId="1038"/>
          <ac:picMkLst>
            <pc:docMk/>
            <pc:sldMk cId="855043596" sldId="299"/>
            <ac:picMk id="5" creationId="{F0BBAB54-81E5-6AFC-37EB-86CC029284C3}"/>
          </ac:picMkLst>
        </pc:picChg>
      </pc:sldChg>
    </pc:docChg>
  </pc:docChgLst>
  <pc:docChgLst>
    <pc:chgData name="Kelley, Todd W" userId="d27d4cb4-89b9-4445-97de-d6d70d6b1c5d" providerId="ADAL" clId="{21568E90-2B7A-4595-981A-1B2074AD0EC8}"/>
    <pc:docChg chg="delSld modSld">
      <pc:chgData name="Kelley, Todd W" userId="d27d4cb4-89b9-4445-97de-d6d70d6b1c5d" providerId="ADAL" clId="{21568E90-2B7A-4595-981A-1B2074AD0EC8}" dt="2022-09-01T21:26:16.217" v="110" actId="20577"/>
      <pc:docMkLst>
        <pc:docMk/>
      </pc:docMkLst>
      <pc:sldChg chg="modSp mod">
        <pc:chgData name="Kelley, Todd W" userId="d27d4cb4-89b9-4445-97de-d6d70d6b1c5d" providerId="ADAL" clId="{21568E90-2B7A-4595-981A-1B2074AD0EC8}" dt="2022-09-01T21:18:17.013" v="35" actId="20577"/>
        <pc:sldMkLst>
          <pc:docMk/>
          <pc:sldMk cId="0" sldId="257"/>
        </pc:sldMkLst>
      </pc:sldChg>
      <pc:sldChg chg="modSp mod">
        <pc:chgData name="Kelley, Todd W" userId="d27d4cb4-89b9-4445-97de-d6d70d6b1c5d" providerId="ADAL" clId="{21568E90-2B7A-4595-981A-1B2074AD0EC8}" dt="2022-09-01T21:22:10.803" v="88" actId="20577"/>
        <pc:sldMkLst>
          <pc:docMk/>
          <pc:sldMk cId="0" sldId="264"/>
        </pc:sldMkLst>
      </pc:sldChg>
      <pc:sldChg chg="addSp modSp mod modNotes">
        <pc:chgData name="Kelley, Todd W" userId="d27d4cb4-89b9-4445-97de-d6d70d6b1c5d" providerId="ADAL" clId="{21568E90-2B7A-4595-981A-1B2074AD0EC8}" dt="2022-09-01T21:23:48.102" v="107" actId="20577"/>
        <pc:sldMkLst>
          <pc:docMk/>
          <pc:sldMk cId="0" sldId="267"/>
        </pc:sldMkLst>
      </pc:sldChg>
      <pc:sldChg chg="del">
        <pc:chgData name="Kelley, Todd W" userId="d27d4cb4-89b9-4445-97de-d6d70d6b1c5d" providerId="ADAL" clId="{21568E90-2B7A-4595-981A-1B2074AD0EC8}" dt="2022-09-01T21:24:15.030" v="108" actId="2696"/>
        <pc:sldMkLst>
          <pc:docMk/>
          <pc:sldMk cId="0" sldId="268"/>
        </pc:sldMkLst>
      </pc:sldChg>
      <pc:sldChg chg="modSp mod">
        <pc:chgData name="Kelley, Todd W" userId="d27d4cb4-89b9-4445-97de-d6d70d6b1c5d" providerId="ADAL" clId="{21568E90-2B7A-4595-981A-1B2074AD0EC8}" dt="2022-09-01T21:26:16.217" v="110" actId="20577"/>
        <pc:sldMkLst>
          <pc:docMk/>
          <pc:sldMk cId="0" sldId="277"/>
        </pc:sldMkLst>
      </pc:sldChg>
      <pc:sldChg chg="modSp mod">
        <pc:chgData name="Kelley, Todd W" userId="d27d4cb4-89b9-4445-97de-d6d70d6b1c5d" providerId="ADAL" clId="{21568E90-2B7A-4595-981A-1B2074AD0EC8}" dt="2022-09-01T20:39:09.837" v="0" actId="1076"/>
        <pc:sldMkLst>
          <pc:docMk/>
          <pc:sldMk cId="86687579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c8a1602f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ec8a1602f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c8a1602f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ec8a1602f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c8a1602f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c8a1602f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c8a1602f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c8a1602f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ec8a1602f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ec8a1602fc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c8a1602f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c8a1602f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c8a1602fc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c8a1602fc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ec8a1602fc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ec8a1602fc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c8a1602fc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c8a1602fc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c8a1602fc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c8a1602fc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c8a1602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c8a1602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ec8a1602f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ec8a1602f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c8a1602fc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ec8a1602fc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23ECD403-CCCB-CB55-78D7-704B375E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c8a1602fc_1_49:notes">
            <a:extLst>
              <a:ext uri="{FF2B5EF4-FFF2-40B4-BE49-F238E27FC236}">
                <a16:creationId xmlns:a16="http://schemas.microsoft.com/office/drawing/2014/main" id="{C11455A0-C55D-96E7-AD8B-96A3251CB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ec8a1602fc_1_49:notes">
            <a:extLst>
              <a:ext uri="{FF2B5EF4-FFF2-40B4-BE49-F238E27FC236}">
                <a16:creationId xmlns:a16="http://schemas.microsoft.com/office/drawing/2014/main" id="{3DF5D945-FF14-16AB-4A1F-634290AB9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664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c8a1602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ec8a1602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ec8a1602f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ec8a1602f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c8a1602f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c8a1602f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c8a1602f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c8a1602f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ec8a1602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ec8a1602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c8a1602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ec8a1602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c8a1602f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c8a1602f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5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■"/>
              <a:defRPr sz="13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aleway"/>
              <a:buChar char="○"/>
              <a:defRPr sz="1100"/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■"/>
              <a:defRPr sz="1000"/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aleway"/>
              <a:buChar char="●"/>
              <a:defRPr sz="900"/>
            </a:lvl7pPr>
            <a:lvl8pPr marL="3657600" lvl="7" indent="-279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aleway"/>
              <a:buChar char="○"/>
              <a:defRPr sz="800"/>
            </a:lvl8pPr>
            <a:lvl9pPr marL="4114800" lvl="8" indent="-2730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Raleway"/>
              <a:buChar char="■"/>
              <a:defRPr sz="700"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Reference/LiquidCryst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Workshop #8</a:t>
            </a:r>
            <a:endParaRPr dirty="0"/>
          </a:p>
        </p:txBody>
      </p:sp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Interfacing with liquid crystal displays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it all to a sketch</a:t>
            </a:r>
            <a:endParaRPr lang="en-US" dirty="0"/>
          </a:p>
        </p:txBody>
      </p:sp>
      <p:sp>
        <p:nvSpPr>
          <p:cNvPr id="910" name="Google Shape;910;p39"/>
          <p:cNvSpPr txBox="1">
            <a:spLocks noGrp="1"/>
          </p:cNvSpPr>
          <p:nvPr>
            <p:ph type="body" idx="1"/>
          </p:nvPr>
        </p:nvSpPr>
        <p:spPr>
          <a:xfrm>
            <a:off x="4853980" y="1100400"/>
            <a:ext cx="357002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/>
              <a:t>Upload LCD_text.ino to the arduino.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/>
              <a:t>You probably will not see anything yet.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/>
              <a:t>You will need to adjust the potentiometer with the very small screwdriver to adjust the screen.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/>
              <a:t>You should see your message with a counter increasing every second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A66C5-D30C-58C3-5E82-292968C5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00400"/>
            <a:ext cx="3703845" cy="3888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Special Characters or Animations</a:t>
            </a:r>
          </a:p>
        </p:txBody>
      </p:sp>
      <p:sp>
        <p:nvSpPr>
          <p:cNvPr id="917" name="Google Shape;917;p40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want special characters like a degree's sign or </a:t>
            </a:r>
            <a:r>
              <a:rPr lang="en-US" dirty="0" err="1"/>
              <a:t>greek</a:t>
            </a:r>
            <a:r>
              <a:rPr lang="en-US" dirty="0"/>
              <a:t> letters - the </a:t>
            </a:r>
            <a:r>
              <a:rPr lang="en-US" dirty="0" err="1"/>
              <a:t>LiquidCrystal</a:t>
            </a:r>
            <a:r>
              <a:rPr lang="en-US" dirty="0"/>
              <a:t> library supports the definition of custom Characters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To create a custom character</a:t>
            </a: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You will notice each character block is really made up of a 5x8 grid of pixels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You simply define the value of each of these pixels and send that information to the display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2" name="AutoShape 2" descr="In-Depth Tutorial to Interface 16x2 Character LCD Module with Arduino">
            <a:extLst>
              <a:ext uri="{FF2B5EF4-FFF2-40B4-BE49-F238E27FC236}">
                <a16:creationId xmlns:a16="http://schemas.microsoft.com/office/drawing/2014/main" id="{0B7B4F01-6F52-5173-11A0-05D787A269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9606F-5262-5FCD-855C-0766414B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87" y="3221693"/>
            <a:ext cx="2776904" cy="16631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this concept</a:t>
            </a:r>
            <a:endParaRPr/>
          </a:p>
        </p:txBody>
      </p:sp>
      <p:sp>
        <p:nvSpPr>
          <p:cNvPr id="923" name="Google Shape;923;p41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make a series of characters that will fill the second row of the display with an animated progress bar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Each space is 5 pixels wide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 there will be 5 custom characters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column filled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&amp; 2</a:t>
            </a:r>
            <a:r>
              <a:rPr lang="en" baseline="30000" dirty="0"/>
              <a:t>nd </a:t>
            </a:r>
            <a:r>
              <a:rPr lang="en" dirty="0"/>
              <a:t> col filled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Etc.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We will use binary to encode the state of the pixel (1 is on 0 is off)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074" name="Picture 2" descr="Progressbar Gif GIFs | Tenor">
            <a:extLst>
              <a:ext uri="{FF2B5EF4-FFF2-40B4-BE49-F238E27FC236}">
                <a16:creationId xmlns:a16="http://schemas.microsoft.com/office/drawing/2014/main" id="{8849CE22-FA0E-AF17-BE79-C3CFD680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93" y="3635827"/>
            <a:ext cx="1210129" cy="12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your special characters</a:t>
            </a:r>
            <a:endParaRPr dirty="0"/>
          </a:p>
        </p:txBody>
      </p:sp>
      <p:sp>
        <p:nvSpPr>
          <p:cNvPr id="5" name="Google Shape;910;p39">
            <a:extLst>
              <a:ext uri="{FF2B5EF4-FFF2-40B4-BE49-F238E27FC236}">
                <a16:creationId xmlns:a16="http://schemas.microsoft.com/office/drawing/2014/main" id="{AA9EB85B-A394-452D-9297-C106A1263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964" y="1187400"/>
            <a:ext cx="275012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Upload LCD_progress_bar.ino to the Uno.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</a:t>
            </a:r>
            <a:r>
              <a:rPr lang="en" dirty="0"/>
              <a:t>20 through p100 give the binary for the 5x8 block we will need.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</a:t>
            </a:r>
            <a:r>
              <a:rPr lang="en" dirty="0"/>
              <a:t>cd.createChar names p20 –p100 to zero to 4.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Try to understand the embedded for loops. They use </a:t>
            </a:r>
            <a:r>
              <a:rPr lang="en-US" dirty="0"/>
              <a:t>I</a:t>
            </a:r>
            <a:r>
              <a:rPr lang="en" dirty="0"/>
              <a:t> and J to create the animation.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8589A-3D7F-0960-084B-8243C295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945029"/>
            <a:ext cx="1503218" cy="419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A01F0-695E-D8E0-D5C9-ADB493D4B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801" y="945028"/>
            <a:ext cx="2669520" cy="41984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52200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personal thermostat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 we will use</a:t>
            </a:r>
            <a:endParaRPr/>
          </a:p>
        </p:txBody>
      </p:sp>
      <p:sp>
        <p:nvSpPr>
          <p:cNvPr id="947" name="Google Shape;947;p45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A DC fan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Wired with a voltage regulator, transistor and a 9 volt battery (like Arduino 3 workshop)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Two buttons with 10 ㏀ pull - down resistors : For Tempurature control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A speaker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Connected to an I/O pin </a:t>
            </a:r>
          </a:p>
          <a:p>
            <a:pPr indent="-317500">
              <a:buSzPts val="1400"/>
              <a:buChar char="○"/>
            </a:pPr>
            <a:r>
              <a:rPr lang="en" dirty="0"/>
              <a:t>I</a:t>
            </a:r>
            <a:r>
              <a:rPr lang="en" baseline="30000" dirty="0"/>
              <a:t>2</a:t>
            </a:r>
            <a:r>
              <a:rPr lang="en" dirty="0"/>
              <a:t>C temperature sensor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Hooked up exactly as we learned in Arduino 6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We will add another breadboard to fit all the aditional components.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>
                <a:solidFill>
                  <a:srgbClr val="FF0000"/>
                </a:solidFill>
                <a:highlight>
                  <a:srgbClr val="FFFF00"/>
                </a:highlight>
              </a:rPr>
              <a:t>If the display works but does not show a tempurature </a:t>
            </a:r>
            <a:r>
              <a:rPr lang="en" dirty="0"/>
              <a:t>– Check you have the right addess to the TC74 digital tempurature sensor.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D4EC0-26BB-43C3-B009-E2D22E83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66" b="-567"/>
          <a:stretch/>
        </p:blipFill>
        <p:spPr>
          <a:xfrm>
            <a:off x="2723892" y="3474720"/>
            <a:ext cx="3023765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 with wires and a fan&#10;&#10;AI-generated content may be incorrect.">
            <a:extLst>
              <a:ext uri="{FF2B5EF4-FFF2-40B4-BE49-F238E27FC236}">
                <a16:creationId xmlns:a16="http://schemas.microsoft.com/office/drawing/2014/main" id="{B8A69CF6-B02F-54BB-90A4-8079DE17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66" y="0"/>
            <a:ext cx="7620000" cy="5149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9E3DFD-753B-E5E8-C602-3C72F920E505}"/>
              </a:ext>
            </a:extLst>
          </p:cNvPr>
          <p:cNvSpPr txBox="1"/>
          <p:nvPr/>
        </p:nvSpPr>
        <p:spPr>
          <a:xfrm>
            <a:off x="117764" y="540328"/>
            <a:ext cx="13993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Layout: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Take your time and make sure everything is in the correct row and column.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Notice the cathode (-) on the electrolytic caps are on the outside.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2917E-BD0F-AB37-4D22-2A5365354563}"/>
              </a:ext>
            </a:extLst>
          </p:cNvPr>
          <p:cNvSpPr txBox="1"/>
          <p:nvPr/>
        </p:nvSpPr>
        <p:spPr>
          <a:xfrm rot="16200000">
            <a:off x="3866665" y="2264774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10 </a:t>
            </a:r>
            <a:r>
              <a:rPr lang="en-US" sz="700" dirty="0" err="1">
                <a:solidFill>
                  <a:schemeClr val="tx1"/>
                </a:solidFill>
              </a:rPr>
              <a:t>uF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C737A-9378-A2E4-B753-DABE94B74804}"/>
              </a:ext>
            </a:extLst>
          </p:cNvPr>
          <p:cNvSpPr txBox="1"/>
          <p:nvPr/>
        </p:nvSpPr>
        <p:spPr>
          <a:xfrm rot="16200000">
            <a:off x="4196741" y="2264774"/>
            <a:ext cx="4395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0.1 </a:t>
            </a:r>
            <a:r>
              <a:rPr lang="en-US" sz="700" dirty="0" err="1">
                <a:solidFill>
                  <a:schemeClr val="tx1"/>
                </a:solidFill>
              </a:rPr>
              <a:t>uF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AD576-8F0A-5C76-3862-56641A8C2439}"/>
              </a:ext>
            </a:extLst>
          </p:cNvPr>
          <p:cNvSpPr txBox="1"/>
          <p:nvPr/>
        </p:nvSpPr>
        <p:spPr>
          <a:xfrm rot="16200000">
            <a:off x="4402723" y="2419597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</a:t>
            </a:r>
            <a:r>
              <a:rPr lang="en-US" sz="600" dirty="0" err="1"/>
              <a:t>uF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47FD1-A8C0-9778-1931-A6399ACC10F9}"/>
              </a:ext>
            </a:extLst>
          </p:cNvPr>
          <p:cNvSpPr txBox="1"/>
          <p:nvPr/>
        </p:nvSpPr>
        <p:spPr>
          <a:xfrm>
            <a:off x="4686551" y="2411901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TC74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B3378-3C14-B8E3-9F31-215C5575740C}"/>
              </a:ext>
            </a:extLst>
          </p:cNvPr>
          <p:cNvSpPr txBox="1"/>
          <p:nvPr/>
        </p:nvSpPr>
        <p:spPr>
          <a:xfrm>
            <a:off x="1856096" y="4408227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on next slide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 and a fan&#10;&#10;AI-generated content may be incorrect.">
            <a:extLst>
              <a:ext uri="{FF2B5EF4-FFF2-40B4-BE49-F238E27FC236}">
                <a16:creationId xmlns:a16="http://schemas.microsoft.com/office/drawing/2014/main" id="{F0BBAB54-81E5-6AFC-37EB-86CC0292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" t="4668" r="8566" b="10000"/>
          <a:stretch/>
        </p:blipFill>
        <p:spPr>
          <a:xfrm rot="16200000">
            <a:off x="1825518" y="-540994"/>
            <a:ext cx="4990048" cy="63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custom characters</a:t>
            </a:r>
            <a:endParaRPr/>
          </a:p>
        </p:txBody>
      </p:sp>
      <p:pic>
        <p:nvPicPr>
          <p:cNvPr id="959" name="Google Shape;9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37" y="1017600"/>
            <a:ext cx="1627135" cy="40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77C95-3220-8422-935B-261C7C422C0E}"/>
              </a:ext>
            </a:extLst>
          </p:cNvPr>
          <p:cNvSpPr txBox="1"/>
          <p:nvPr/>
        </p:nvSpPr>
        <p:spPr>
          <a:xfrm>
            <a:off x="5885544" y="131354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You can see the degree sign in the binary matrix!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5E4112-D4A6-48C0-A625-7D65952E79BC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4310743" y="1495500"/>
            <a:ext cx="1574801" cy="79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7F67818-D06F-AF8F-2586-02673E4D372B}"/>
              </a:ext>
            </a:extLst>
          </p:cNvPr>
          <p:cNvSpPr/>
          <p:nvPr/>
        </p:nvSpPr>
        <p:spPr>
          <a:xfrm>
            <a:off x="3926113" y="1240973"/>
            <a:ext cx="290286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37B82-C752-2CCC-1A81-D3B6A070C384}"/>
              </a:ext>
            </a:extLst>
          </p:cNvPr>
          <p:cNvSpPr txBox="1"/>
          <p:nvPr/>
        </p:nvSpPr>
        <p:spPr>
          <a:xfrm>
            <a:off x="5740401" y="3846286"/>
            <a:ext cx="3012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+ sign indicates the fan is off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88682-A5B8-DB14-66B9-E21E37B2F8CE}"/>
              </a:ext>
            </a:extLst>
          </p:cNvPr>
          <p:cNvCxnSpPr>
            <a:cxnSpLocks/>
          </p:cNvCxnSpPr>
          <p:nvPr/>
        </p:nvCxnSpPr>
        <p:spPr>
          <a:xfrm flipH="1">
            <a:off x="4310743" y="4035326"/>
            <a:ext cx="1429658" cy="362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4EFE3D-F14C-3D1B-BDD1-08D645159A66}"/>
              </a:ext>
            </a:extLst>
          </p:cNvPr>
          <p:cNvSpPr txBox="1"/>
          <p:nvPr/>
        </p:nvSpPr>
        <p:spPr>
          <a:xfrm>
            <a:off x="5740401" y="257175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“fan” looking sign indicates the fan is 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utilize the custom charachters and refresh the screen as shown</a:t>
            </a:r>
            <a:endParaRPr dirty="0"/>
          </a:p>
        </p:txBody>
      </p:sp>
      <p:pic>
        <p:nvPicPr>
          <p:cNvPr id="965" name="Google Shape;9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63" y="1200950"/>
            <a:ext cx="25812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81891-54C1-2FD6-5BC8-4DA16F1B9444}"/>
              </a:ext>
            </a:extLst>
          </p:cNvPr>
          <p:cNvSpPr txBox="1"/>
          <p:nvPr/>
        </p:nvSpPr>
        <p:spPr>
          <a:xfrm>
            <a:off x="6400800" y="1316736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(byte) 0 is the degree sign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A78711-88BA-18E4-0434-D3923A8E0BA2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274259" y="1463040"/>
            <a:ext cx="1126541" cy="75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72" y="1372642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463" y="2168753"/>
            <a:ext cx="4125600" cy="419700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EELabMan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2022012" y="2944209"/>
            <a:ext cx="4728501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/>
              <a:t>Go To Repositories and find Arduino 8 LCD</a:t>
            </a:r>
          </a:p>
        </p:txBody>
      </p:sp>
    </p:spTree>
    <p:extLst>
      <p:ext uri="{BB962C8B-B14F-4D97-AF65-F5344CB8AC3E}">
        <p14:creationId xmlns:p14="http://schemas.microsoft.com/office/powerpoint/2010/main" val="8668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the set point with buttons</a:t>
            </a:r>
            <a:endParaRPr/>
          </a:p>
        </p:txBody>
      </p:sp>
      <p:pic>
        <p:nvPicPr>
          <p:cNvPr id="971" name="Google Shape;9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0" y="1432975"/>
            <a:ext cx="25812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350" y="1432975"/>
            <a:ext cx="41719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the LCD</a:t>
            </a:r>
            <a:endParaRPr/>
          </a:p>
        </p:txBody>
      </p:sp>
      <p:pic>
        <p:nvPicPr>
          <p:cNvPr id="978" name="Google Shape;9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0" y="1100400"/>
            <a:ext cx="46863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0"/>
          <p:cNvSpPr txBox="1"/>
          <p:nvPr/>
        </p:nvSpPr>
        <p:spPr>
          <a:xfrm>
            <a:off x="5754525" y="1100400"/>
            <a:ext cx="3000000" cy="2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code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runs the debounce() function for each button and then adjusts the set temp variable if one button is pressed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Updates the LCD and button states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1"/>
          <p:cNvSpPr txBox="1">
            <a:spLocks noGrp="1"/>
          </p:cNvSpPr>
          <p:nvPr>
            <p:ph type="title"/>
          </p:nvPr>
        </p:nvSpPr>
        <p:spPr>
          <a:xfrm>
            <a:off x="720000" y="4933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audio warning and fan</a:t>
            </a:r>
            <a:endParaRPr/>
          </a:p>
        </p:txBody>
      </p:sp>
      <p:sp>
        <p:nvSpPr>
          <p:cNvPr id="985" name="Google Shape;985;p51"/>
          <p:cNvSpPr txBox="1">
            <a:spLocks noGrp="1"/>
          </p:cNvSpPr>
          <p:nvPr>
            <p:ph type="body" idx="1"/>
          </p:nvPr>
        </p:nvSpPr>
        <p:spPr>
          <a:xfrm>
            <a:off x="4921350" y="1187400"/>
            <a:ext cx="350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we see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tone()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Paired to a delay() and notone() command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Using a state variable we determine if the speaker has beeped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And don't let it beep again until after the temp dips (and the state variable is reset)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When the fan turns on and indicator on the LCD changes</a:t>
            </a:r>
            <a:endParaRPr dirty="0"/>
          </a:p>
        </p:txBody>
      </p:sp>
      <p:pic>
        <p:nvPicPr>
          <p:cNvPr id="986" name="Google Shape;9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71200"/>
            <a:ext cx="3502642" cy="38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it all together</a:t>
            </a:r>
            <a:endParaRPr/>
          </a:p>
        </p:txBody>
      </p:sp>
      <p:sp>
        <p:nvSpPr>
          <p:cNvPr id="992" name="Google Shape;992;p5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You should now have a fully functioning project (combining all the snippets from earlier to all work together to produce the desired result)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Once you load the code onto the arduino you no longer need to have it connected to a computer to run, you could take it and place it anywhere in the room to tell you the temperature (as long as you can connect it to a plug (or battery))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LCD should look similar to this</a:t>
            </a:r>
            <a:endParaRPr/>
          </a:p>
        </p:txBody>
      </p:sp>
      <p:pic>
        <p:nvPicPr>
          <p:cNvPr id="3" name="Picture 2" descr="A green electronic device with a black screen&#10;&#10;AI-generated content may be incorrect.">
            <a:extLst>
              <a:ext uri="{FF2B5EF4-FFF2-40B4-BE49-F238E27FC236}">
                <a16:creationId xmlns:a16="http://schemas.microsoft.com/office/drawing/2014/main" id="{EF77DDB6-0139-AB26-EEB1-8E2B652E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66" r="17743" b="444"/>
          <a:stretch/>
        </p:blipFill>
        <p:spPr>
          <a:xfrm rot="16200000">
            <a:off x="3347769" y="592615"/>
            <a:ext cx="2286000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682B152B-E27D-3372-AB67-34A0316C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3">
            <a:extLst>
              <a:ext uri="{FF2B5EF4-FFF2-40B4-BE49-F238E27FC236}">
                <a16:creationId xmlns:a16="http://schemas.microsoft.com/office/drawing/2014/main" id="{FE3FAAD3-1788-FB3A-E877-8354A2338C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Dissassemble to project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3C550-1137-1A17-BFE5-A6619F5093E9}"/>
              </a:ext>
            </a:extLst>
          </p:cNvPr>
          <p:cNvSpPr txBox="1"/>
          <p:nvPr/>
        </p:nvSpPr>
        <p:spPr>
          <a:xfrm>
            <a:off x="1067963" y="1640336"/>
            <a:ext cx="66102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Please put the protective cap back on the 9V battery</a:t>
            </a:r>
          </a:p>
          <a:p>
            <a:r>
              <a:rPr lang="en-US" dirty="0">
                <a:solidFill>
                  <a:schemeClr val="tx1"/>
                </a:solidFill>
              </a:rPr>
              <a:t>Remove all the parts from the breadboard and Arduino and place them in the bag – Small parts go in the small bag.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Return the project to the lab manager.</a:t>
            </a:r>
          </a:p>
        </p:txBody>
      </p:sp>
    </p:spTree>
    <p:extLst>
      <p:ext uri="{BB962C8B-B14F-4D97-AF65-F5344CB8AC3E}">
        <p14:creationId xmlns:p14="http://schemas.microsoft.com/office/powerpoint/2010/main" val="110065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2327475" y="1829125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Stay tuned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Arduino 9 will cover how to send and receive data using Bluetooth.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We’ll also connect to our smart phones and control some LED’s!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66E2F-6552-F9FB-6894-57F483555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oup of electrical components&#10;&#10;AI-generated content may be incorrect.">
            <a:extLst>
              <a:ext uri="{FF2B5EF4-FFF2-40B4-BE49-F238E27FC236}">
                <a16:creationId xmlns:a16="http://schemas.microsoft.com/office/drawing/2014/main" id="{97470E06-9627-BCEA-479A-CF951309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6" t="14670" r="280" b="17776"/>
          <a:stretch/>
        </p:blipFill>
        <p:spPr>
          <a:xfrm rot="16200000">
            <a:off x="1940700" y="181622"/>
            <a:ext cx="5130937" cy="4755503"/>
          </a:xfrm>
          <a:prstGeom prst="rect">
            <a:avLst/>
          </a:prstGeom>
        </p:spPr>
      </p:pic>
      <p:sp>
        <p:nvSpPr>
          <p:cNvPr id="16" name="Subtitle 3">
            <a:extLst>
              <a:ext uri="{FF2B5EF4-FFF2-40B4-BE49-F238E27FC236}">
                <a16:creationId xmlns:a16="http://schemas.microsoft.com/office/drawing/2014/main" id="{C8E9781A-6DDF-D3E4-00CC-9334141D7D8D}"/>
              </a:ext>
            </a:extLst>
          </p:cNvPr>
          <p:cNvSpPr txBox="1">
            <a:spLocks/>
          </p:cNvSpPr>
          <p:nvPr/>
        </p:nvSpPr>
        <p:spPr>
          <a:xfrm>
            <a:off x="5239828" y="2479154"/>
            <a:ext cx="498168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/>
              <a:t>0.1uF </a:t>
            </a:r>
          </a:p>
          <a:p>
            <a:r>
              <a:rPr lang="en-US" sz="700" dirty="0"/>
              <a:t>Cap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EE5CE-3523-406D-2C78-6CFAB062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636012" y="844430"/>
            <a:ext cx="2060812" cy="616800"/>
          </a:xfrm>
        </p:spPr>
        <p:txBody>
          <a:bodyPr/>
          <a:lstStyle/>
          <a:p>
            <a:r>
              <a:rPr lang="en-US" dirty="0"/>
              <a:t>Parts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108826D8-85B8-2F3E-E7BD-E76EE0DA70F8}"/>
              </a:ext>
            </a:extLst>
          </p:cNvPr>
          <p:cNvSpPr txBox="1">
            <a:spLocks/>
          </p:cNvSpPr>
          <p:nvPr/>
        </p:nvSpPr>
        <p:spPr>
          <a:xfrm rot="16200000">
            <a:off x="6203407" y="3555385"/>
            <a:ext cx="1109115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USB Cable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9BF86666-AD87-171C-6E74-17379DC19836}"/>
              </a:ext>
            </a:extLst>
          </p:cNvPr>
          <p:cNvSpPr txBox="1">
            <a:spLocks/>
          </p:cNvSpPr>
          <p:nvPr/>
        </p:nvSpPr>
        <p:spPr>
          <a:xfrm>
            <a:off x="5031952" y="1430889"/>
            <a:ext cx="1302392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Arduino Uno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E0A05B-0882-F033-190B-CE847331852F}"/>
              </a:ext>
            </a:extLst>
          </p:cNvPr>
          <p:cNvSpPr txBox="1">
            <a:spLocks/>
          </p:cNvSpPr>
          <p:nvPr/>
        </p:nvSpPr>
        <p:spPr>
          <a:xfrm>
            <a:off x="3279346" y="1326548"/>
            <a:ext cx="1482714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2x Breadboard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7CC20609-2F7B-0EA6-074F-642B58CEEDDD}"/>
              </a:ext>
            </a:extLst>
          </p:cNvPr>
          <p:cNvSpPr txBox="1">
            <a:spLocks/>
          </p:cNvSpPr>
          <p:nvPr/>
        </p:nvSpPr>
        <p:spPr>
          <a:xfrm>
            <a:off x="611333" y="2484311"/>
            <a:ext cx="1403706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9V battery with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protective cap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180D7BF-C86B-FD80-6DFF-65283296EAED}"/>
              </a:ext>
            </a:extLst>
          </p:cNvPr>
          <p:cNvSpPr txBox="1">
            <a:spLocks/>
          </p:cNvSpPr>
          <p:nvPr/>
        </p:nvSpPr>
        <p:spPr>
          <a:xfrm>
            <a:off x="4776570" y="4705374"/>
            <a:ext cx="1511174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9V battery clip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96374BA3-B57F-1A66-3E99-62BBC3907176}"/>
              </a:ext>
            </a:extLst>
          </p:cNvPr>
          <p:cNvSpPr txBox="1">
            <a:spLocks/>
          </p:cNvSpPr>
          <p:nvPr/>
        </p:nvSpPr>
        <p:spPr>
          <a:xfrm>
            <a:off x="2758264" y="4339841"/>
            <a:ext cx="174268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</a:rPr>
              <a:t>TC74 </a:t>
            </a:r>
          </a:p>
          <a:p>
            <a:r>
              <a:rPr lang="en-US" sz="1000" dirty="0">
                <a:solidFill>
                  <a:schemeClr val="tx1"/>
                </a:solidFill>
              </a:rPr>
              <a:t>Temp </a:t>
            </a:r>
          </a:p>
          <a:p>
            <a:r>
              <a:rPr lang="en-US" sz="10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F234BF0C-D6DE-C6F3-4C5E-FC71A0DC4B7C}"/>
              </a:ext>
            </a:extLst>
          </p:cNvPr>
          <p:cNvSpPr txBox="1">
            <a:spLocks/>
          </p:cNvSpPr>
          <p:nvPr/>
        </p:nvSpPr>
        <p:spPr>
          <a:xfrm>
            <a:off x="4160612" y="-133187"/>
            <a:ext cx="174268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DC Fan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65EBF891-2404-9002-6ACF-BD9CF1E0C500}"/>
              </a:ext>
            </a:extLst>
          </p:cNvPr>
          <p:cNvSpPr txBox="1">
            <a:spLocks/>
          </p:cNvSpPr>
          <p:nvPr/>
        </p:nvSpPr>
        <p:spPr>
          <a:xfrm>
            <a:off x="3608942" y="-87426"/>
            <a:ext cx="658445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LCD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E4D239C0-C6EC-F4C7-744B-06F686E765B3}"/>
              </a:ext>
            </a:extLst>
          </p:cNvPr>
          <p:cNvSpPr txBox="1">
            <a:spLocks/>
          </p:cNvSpPr>
          <p:nvPr/>
        </p:nvSpPr>
        <p:spPr>
          <a:xfrm>
            <a:off x="5423724" y="2022309"/>
            <a:ext cx="174268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</a:rPr>
              <a:t>2x push buttons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D3ED5EB4-3894-7AF6-54B2-31FAACB0B5FE}"/>
              </a:ext>
            </a:extLst>
          </p:cNvPr>
          <p:cNvSpPr txBox="1">
            <a:spLocks/>
          </p:cNvSpPr>
          <p:nvPr/>
        </p:nvSpPr>
        <p:spPr>
          <a:xfrm>
            <a:off x="3532122" y="2499339"/>
            <a:ext cx="585229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Pot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989FCEB0-3942-1F7D-3F84-7FB7059A0866}"/>
              </a:ext>
            </a:extLst>
          </p:cNvPr>
          <p:cNvSpPr txBox="1">
            <a:spLocks/>
          </p:cNvSpPr>
          <p:nvPr/>
        </p:nvSpPr>
        <p:spPr>
          <a:xfrm>
            <a:off x="2323299" y="4326221"/>
            <a:ext cx="174268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</a:rPr>
              <a:t>5V </a:t>
            </a:r>
          </a:p>
          <a:p>
            <a:r>
              <a:rPr lang="en-US" sz="1050" dirty="0">
                <a:solidFill>
                  <a:schemeClr val="tx1"/>
                </a:solidFill>
              </a:rPr>
              <a:t>Reg-</a:t>
            </a:r>
          </a:p>
          <a:p>
            <a:r>
              <a:rPr lang="en-US" sz="1050" dirty="0" err="1">
                <a:solidFill>
                  <a:schemeClr val="tx1"/>
                </a:solidFill>
              </a:rPr>
              <a:t>ulator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332CB1FE-5F4F-2E1A-0FA6-3641512ECC27}"/>
              </a:ext>
            </a:extLst>
          </p:cNvPr>
          <p:cNvSpPr txBox="1">
            <a:spLocks/>
          </p:cNvSpPr>
          <p:nvPr/>
        </p:nvSpPr>
        <p:spPr>
          <a:xfrm>
            <a:off x="1996315" y="246014"/>
            <a:ext cx="174268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/>
              <a:t>Speaker</a:t>
            </a:r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2B290467-A6D9-3CC0-1B94-BCDD01073275}"/>
              </a:ext>
            </a:extLst>
          </p:cNvPr>
          <p:cNvSpPr txBox="1">
            <a:spLocks/>
          </p:cNvSpPr>
          <p:nvPr/>
        </p:nvSpPr>
        <p:spPr>
          <a:xfrm>
            <a:off x="5002163" y="2485978"/>
            <a:ext cx="505246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10uF</a:t>
            </a:r>
          </a:p>
          <a:p>
            <a:r>
              <a:rPr lang="en-US" sz="700" dirty="0">
                <a:solidFill>
                  <a:schemeClr val="tx1"/>
                </a:solidFill>
              </a:rPr>
              <a:t>Cap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86BF176B-09CF-347B-D0AA-2AA351B1470E}"/>
              </a:ext>
            </a:extLst>
          </p:cNvPr>
          <p:cNvSpPr txBox="1">
            <a:spLocks/>
          </p:cNvSpPr>
          <p:nvPr/>
        </p:nvSpPr>
        <p:spPr>
          <a:xfrm>
            <a:off x="5458470" y="2481028"/>
            <a:ext cx="479479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/>
              <a:t>1uF </a:t>
            </a:r>
          </a:p>
          <a:p>
            <a:r>
              <a:rPr lang="en-US" sz="700" dirty="0"/>
              <a:t>Cap</a:t>
            </a:r>
          </a:p>
        </p:txBody>
      </p:sp>
      <p:sp>
        <p:nvSpPr>
          <p:cNvPr id="18" name="Subtitle 3">
            <a:extLst>
              <a:ext uri="{FF2B5EF4-FFF2-40B4-BE49-F238E27FC236}">
                <a16:creationId xmlns:a16="http://schemas.microsoft.com/office/drawing/2014/main" id="{C6D1EA9B-5479-2F0A-E515-D360D45AFE35}"/>
              </a:ext>
            </a:extLst>
          </p:cNvPr>
          <p:cNvSpPr txBox="1">
            <a:spLocks/>
          </p:cNvSpPr>
          <p:nvPr/>
        </p:nvSpPr>
        <p:spPr>
          <a:xfrm>
            <a:off x="4386922" y="2284363"/>
            <a:ext cx="938622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/>
              <a:t>4001 </a:t>
            </a:r>
          </a:p>
          <a:p>
            <a:r>
              <a:rPr lang="en-US" sz="700" dirty="0"/>
              <a:t>Diode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A6060428-1514-58E3-14CA-5302ED20D884}"/>
              </a:ext>
            </a:extLst>
          </p:cNvPr>
          <p:cNvSpPr txBox="1">
            <a:spLocks/>
          </p:cNvSpPr>
          <p:nvPr/>
        </p:nvSpPr>
        <p:spPr>
          <a:xfrm>
            <a:off x="7175088" y="1253618"/>
            <a:ext cx="1968912" cy="8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1400" dirty="0"/>
              <a:t>Male to Male Jumpers:</a:t>
            </a:r>
          </a:p>
          <a:p>
            <a:pPr algn="l"/>
            <a:r>
              <a:rPr lang="en-US" sz="1400" dirty="0"/>
              <a:t>6 short</a:t>
            </a:r>
          </a:p>
          <a:p>
            <a:pPr algn="l"/>
            <a:r>
              <a:rPr lang="en-US" sz="1400" dirty="0"/>
              <a:t>2 medium </a:t>
            </a:r>
          </a:p>
          <a:p>
            <a:pPr algn="l"/>
            <a:r>
              <a:rPr lang="en-US" sz="1400" dirty="0"/>
              <a:t>5 long</a:t>
            </a: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3C18DD2C-78B6-D100-48D6-819700D2EB19}"/>
              </a:ext>
            </a:extLst>
          </p:cNvPr>
          <p:cNvSpPr txBox="1">
            <a:spLocks/>
          </p:cNvSpPr>
          <p:nvPr/>
        </p:nvSpPr>
        <p:spPr>
          <a:xfrm>
            <a:off x="7175088" y="2197078"/>
            <a:ext cx="1793765" cy="188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1400" dirty="0"/>
              <a:t>Breadboard wires:</a:t>
            </a:r>
          </a:p>
          <a:p>
            <a:pPr algn="l"/>
            <a:r>
              <a:rPr lang="en-US" sz="1400" dirty="0"/>
              <a:t>3-green .1”</a:t>
            </a:r>
          </a:p>
          <a:p>
            <a:pPr algn="l"/>
            <a:r>
              <a:rPr lang="en-US" sz="1400" dirty="0"/>
              <a:t>1- blue .2”</a:t>
            </a:r>
          </a:p>
          <a:p>
            <a:pPr algn="l"/>
            <a:r>
              <a:rPr lang="en-US" sz="1400" dirty="0"/>
              <a:t>11- brown .3”</a:t>
            </a:r>
          </a:p>
          <a:p>
            <a:pPr algn="l"/>
            <a:r>
              <a:rPr lang="en-US" sz="1400" dirty="0"/>
              <a:t>10- grey .4”</a:t>
            </a:r>
          </a:p>
          <a:p>
            <a:pPr algn="l"/>
            <a:r>
              <a:rPr lang="en-US" sz="1400" dirty="0"/>
              <a:t>3- orange .5”</a:t>
            </a:r>
          </a:p>
          <a:p>
            <a:pPr algn="l"/>
            <a:r>
              <a:rPr lang="en-US" sz="1400" dirty="0"/>
              <a:t>1- brown 1”</a:t>
            </a:r>
          </a:p>
          <a:p>
            <a:pPr algn="l"/>
            <a:r>
              <a:rPr lang="en-US" sz="1400" dirty="0"/>
              <a:t>1- grey 2.1”</a:t>
            </a:r>
          </a:p>
          <a:p>
            <a:pPr algn="l"/>
            <a:endParaRPr lang="en-US" sz="1400"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3C068C08-CBC2-7431-90B5-BFC6A0F5723A}"/>
              </a:ext>
            </a:extLst>
          </p:cNvPr>
          <p:cNvSpPr txBox="1">
            <a:spLocks/>
          </p:cNvSpPr>
          <p:nvPr/>
        </p:nvSpPr>
        <p:spPr>
          <a:xfrm>
            <a:off x="3748436" y="2408153"/>
            <a:ext cx="695741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/>
              <a:t>2-</a:t>
            </a:r>
          </a:p>
          <a:p>
            <a:r>
              <a:rPr lang="en-US" sz="700" dirty="0"/>
              <a:t>10kΩ  </a:t>
            </a:r>
          </a:p>
        </p:txBody>
      </p:sp>
      <p:sp>
        <p:nvSpPr>
          <p:cNvPr id="22" name="Subtitle 3">
            <a:extLst>
              <a:ext uri="{FF2B5EF4-FFF2-40B4-BE49-F238E27FC236}">
                <a16:creationId xmlns:a16="http://schemas.microsoft.com/office/drawing/2014/main" id="{53583FC1-F17A-0AC5-EC55-9589ED2D0770}"/>
              </a:ext>
            </a:extLst>
          </p:cNvPr>
          <p:cNvSpPr txBox="1">
            <a:spLocks/>
          </p:cNvSpPr>
          <p:nvPr/>
        </p:nvSpPr>
        <p:spPr>
          <a:xfrm>
            <a:off x="4032234" y="2421773"/>
            <a:ext cx="689491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/>
              <a:t>2-</a:t>
            </a:r>
          </a:p>
          <a:p>
            <a:r>
              <a:rPr lang="en-US" sz="700" dirty="0"/>
              <a:t>4.7kΩ  </a:t>
            </a:r>
          </a:p>
        </p:txBody>
      </p:sp>
      <p:sp>
        <p:nvSpPr>
          <p:cNvPr id="23" name="Subtitle 3">
            <a:extLst>
              <a:ext uri="{FF2B5EF4-FFF2-40B4-BE49-F238E27FC236}">
                <a16:creationId xmlns:a16="http://schemas.microsoft.com/office/drawing/2014/main" id="{7348B9A6-9363-54D3-A868-448ACD3E801A}"/>
              </a:ext>
            </a:extLst>
          </p:cNvPr>
          <p:cNvSpPr txBox="1">
            <a:spLocks/>
          </p:cNvSpPr>
          <p:nvPr/>
        </p:nvSpPr>
        <p:spPr>
          <a:xfrm>
            <a:off x="4381666" y="2460556"/>
            <a:ext cx="505245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700" dirty="0"/>
              <a:t>1kΩ</a:t>
            </a:r>
            <a:r>
              <a:rPr lang="en-US" sz="1050" dirty="0"/>
              <a:t> 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FCDF81-9D89-C67A-2F11-D9FDD08E0839}"/>
              </a:ext>
            </a:extLst>
          </p:cNvPr>
          <p:cNvCxnSpPr>
            <a:stCxn id="5" idx="3"/>
          </p:cNvCxnSpPr>
          <p:nvPr/>
        </p:nvCxnSpPr>
        <p:spPr>
          <a:xfrm>
            <a:off x="2015039" y="2694161"/>
            <a:ext cx="1362782" cy="342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3">
            <a:extLst>
              <a:ext uri="{FF2B5EF4-FFF2-40B4-BE49-F238E27FC236}">
                <a16:creationId xmlns:a16="http://schemas.microsoft.com/office/drawing/2014/main" id="{8C833B3F-57CB-18B6-DB41-35EA7047A530}"/>
              </a:ext>
            </a:extLst>
          </p:cNvPr>
          <p:cNvSpPr txBox="1">
            <a:spLocks/>
          </p:cNvSpPr>
          <p:nvPr/>
        </p:nvSpPr>
        <p:spPr>
          <a:xfrm>
            <a:off x="3260066" y="2003163"/>
            <a:ext cx="174268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</a:rPr>
              <a:t>Screwdriver</a:t>
            </a:r>
          </a:p>
        </p:txBody>
      </p:sp>
      <p:sp>
        <p:nvSpPr>
          <p:cNvPr id="29" name="Subtitle 3">
            <a:extLst>
              <a:ext uri="{FF2B5EF4-FFF2-40B4-BE49-F238E27FC236}">
                <a16:creationId xmlns:a16="http://schemas.microsoft.com/office/drawing/2014/main" id="{BB0CAEA0-66A2-B2E4-61FA-D06F8487E9C9}"/>
              </a:ext>
            </a:extLst>
          </p:cNvPr>
          <p:cNvSpPr txBox="1">
            <a:spLocks/>
          </p:cNvSpPr>
          <p:nvPr/>
        </p:nvSpPr>
        <p:spPr>
          <a:xfrm rot="16200000">
            <a:off x="3510256" y="3321594"/>
            <a:ext cx="62896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</a:rPr>
              <a:t>2222</a:t>
            </a:r>
          </a:p>
        </p:txBody>
      </p:sp>
    </p:spTree>
    <p:extLst>
      <p:ext uri="{BB962C8B-B14F-4D97-AF65-F5344CB8AC3E}">
        <p14:creationId xmlns:p14="http://schemas.microsoft.com/office/powerpoint/2010/main" val="145601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LCD</a:t>
            </a:r>
          </a:p>
        </p:txBody>
      </p:sp>
      <p:sp>
        <p:nvSpPr>
          <p:cNvPr id="867" name="Google Shape;867;p3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 will be using pre soldered 16x2 LCDS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If after this workshop, you choose to purchase a LCD for a project, know that some come w/o the headers soldered on and may have different pinouts.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16x2 refers to the number of columns and rows the LCD displays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16 columns 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2 rows</a:t>
            </a:r>
            <a:endParaRPr lang="en-US" dirty="0"/>
          </a:p>
        </p:txBody>
      </p:sp>
      <p:pic>
        <p:nvPicPr>
          <p:cNvPr id="1030" name="Picture 6" descr="162M Series | 16x2 Character LCD by Displaytech | SEACOMP">
            <a:extLst>
              <a:ext uri="{FF2B5EF4-FFF2-40B4-BE49-F238E27FC236}">
                <a16:creationId xmlns:a16="http://schemas.microsoft.com/office/drawing/2014/main" id="{3790744E-0317-7B8A-7A8D-3119E98C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28" y="2732491"/>
            <a:ext cx="3093357" cy="20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the pins</a:t>
            </a:r>
            <a:endParaRPr/>
          </a:p>
        </p:txBody>
      </p:sp>
      <p:sp>
        <p:nvSpPr>
          <p:cNvPr id="879" name="Google Shape;879;p3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200" dirty="0"/>
              <a:t>Pin 1 Ground : Pin 2 Power ( +5V )Pin 3 (contrast) - controls how dark the display is. It connects to the center pin of our POT</a:t>
            </a:r>
            <a:endParaRPr sz="12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200" dirty="0"/>
              <a:t>Pin 4 (RS) - sets the LCD to command or character mode</a:t>
            </a:r>
            <a:endParaRPr sz="12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dirty="0"/>
              <a:t>Based on its state the LCD is either interpreting data as a command or a character</a:t>
            </a:r>
            <a:endParaRPr sz="11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200" dirty="0"/>
              <a:t>Pin 5 (RW) - tied to ground </a:t>
            </a:r>
            <a:endParaRPr sz="12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dirty="0"/>
              <a:t>indicating we will only ever be writing to the LCD not reading from it</a:t>
            </a:r>
            <a:endParaRPr sz="11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200" dirty="0"/>
              <a:t>Pin 6 (EN) - used to tell the LCD when data is ready</a:t>
            </a:r>
            <a:endParaRPr sz="12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200" dirty="0"/>
              <a:t>Pins 7 to 14  - used to transmitting data</a:t>
            </a:r>
            <a:endParaRPr sz="12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dirty="0"/>
              <a:t>Usually labeled D0 to D7 (in order)</a:t>
            </a:r>
            <a:endParaRPr sz="11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dirty="0"/>
              <a:t>pins 7 to 10 (D0 - D3) will be unused by us</a:t>
            </a:r>
            <a:endParaRPr sz="11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200" dirty="0"/>
              <a:t>Pin 15 and 16 - run the back light</a:t>
            </a:r>
            <a:endParaRPr sz="12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dirty="0"/>
              <a:t>Connect them to 5v (pin 15) and ground (pin 16) with a current limiting resistor as needed</a:t>
            </a:r>
            <a:endParaRPr sz="1100" dirty="0"/>
          </a:p>
        </p:txBody>
      </p:sp>
      <p:pic>
        <p:nvPicPr>
          <p:cNvPr id="873" name="Google Shape;8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7" y="3614057"/>
            <a:ext cx="3695753" cy="148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the arduino</a:t>
            </a:r>
            <a:endParaRPr/>
          </a:p>
        </p:txBody>
      </p:sp>
      <p:sp>
        <p:nvSpPr>
          <p:cNvPr id="885" name="Google Shape;885;p35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connect the communication pins on the LCD to any I/O pins on the arduino. We will use the following pins for our software and hardware setup. See next slide for the breadboard layout.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886" name="Google Shape;886;p35"/>
          <p:cNvGraphicFramePr/>
          <p:nvPr>
            <p:extLst>
              <p:ext uri="{D42A27DB-BD31-4B8C-83A1-F6EECF244321}">
                <p14:modId xmlns:p14="http://schemas.microsoft.com/office/powerpoint/2010/main" val="194743962"/>
              </p:ext>
            </p:extLst>
          </p:nvPr>
        </p:nvGraphicFramePr>
        <p:xfrm>
          <a:off x="2749275" y="2272709"/>
          <a:ext cx="2314561" cy="2806721"/>
        </p:xfrm>
        <a:graphic>
          <a:graphicData uri="http://schemas.openxmlformats.org/drawingml/2006/table">
            <a:tbl>
              <a:tblPr>
                <a:noFill/>
                <a:tableStyleId>{678F6F72-7507-45F9-9204-9C651D188744}</a:tableStyleId>
              </a:tblPr>
              <a:tblGrid>
                <a:gridCol w="1063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4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LCD Pin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 Pin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RS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Pin 2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EN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Pin 3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D4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Pin 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D5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Pin 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D6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Pin 6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D7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Pin 7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wire up</a:t>
            </a:r>
            <a:br>
              <a:rPr lang="en" dirty="0"/>
            </a:br>
            <a:r>
              <a:rPr lang="en" dirty="0"/>
              <a:t>the LCD</a:t>
            </a:r>
            <a:endParaRPr dirty="0"/>
          </a:p>
        </p:txBody>
      </p:sp>
      <p:pic>
        <p:nvPicPr>
          <p:cNvPr id="3" name="Picture 2" descr="A circuit board with wires and a display&#10;&#10;AI-generated content may be incorrect.">
            <a:extLst>
              <a:ext uri="{FF2B5EF4-FFF2-40B4-BE49-F238E27FC236}">
                <a16:creationId xmlns:a16="http://schemas.microsoft.com/office/drawing/2014/main" id="{240FA5BA-DC03-C450-3824-EA9C355A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52" y="207651"/>
            <a:ext cx="4480948" cy="4728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A5F4C-7637-1495-C1FA-4A79F4EA9205}"/>
              </a:ext>
            </a:extLst>
          </p:cNvPr>
          <p:cNvSpPr txBox="1"/>
          <p:nvPr/>
        </p:nvSpPr>
        <p:spPr>
          <a:xfrm>
            <a:off x="720001" y="1669473"/>
            <a:ext cx="3223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Again, The breadboard wires are colored correctly, and the male-to-male jumpers can be any color.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LiquidCrystal Library</a:t>
            </a:r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Arduino IDE includes the </a:t>
            </a:r>
            <a:r>
              <a:rPr lang="en" i="1" dirty="0"/>
              <a:t>LiquidCrystal</a:t>
            </a:r>
            <a:r>
              <a:rPr lang="en" dirty="0"/>
              <a:t> library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includes simplified functions to</a:t>
            </a:r>
            <a:endParaRPr dirty="0"/>
          </a:p>
          <a:p>
            <a:pPr marL="9144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Blinking the cursor</a:t>
            </a:r>
            <a:endParaRPr dirty="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Automatically scrolling text</a:t>
            </a:r>
            <a:endParaRPr dirty="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Creating custom characters</a:t>
            </a:r>
            <a:endParaRPr dirty="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Changing direction of printing</a:t>
            </a:r>
            <a:endParaRPr dirty="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Many other useful additions and functions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Under the hood: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You can find a description of the library function ( and other functions) as well as examples of use at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http://arduino.cc/en/Reference/LiquidCrystal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text to the display</a:t>
            </a:r>
            <a:endParaRPr/>
          </a:p>
        </p:txBody>
      </p:sp>
      <p:sp>
        <p:nvSpPr>
          <p:cNvPr id="904" name="Google Shape;904;p38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first thing we will be doing in order to learn the basic operation of the LCD is to add text and an incrementing number to the display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To initialise the LCD we use the following code</a:t>
            </a:r>
            <a:endParaRPr dirty="0"/>
          </a:p>
          <a:p>
            <a:pPr marL="457200" lvl="0" indent="-328453" algn="l" rtl="0">
              <a:spcBef>
                <a:spcPts val="160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#include &lt;LiquidCrystal.h&gt;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Initiallizes the liquid crystal library</a:t>
            </a:r>
          </a:p>
          <a:p>
            <a:pPr marL="603568" lvl="1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LiquidCrystal lcd (2,3,4,5,6,7);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This creates a liquid crystal object named lcd and the arguments represent the pins connected (RS,EN,D4,D5,D6,D7 in that order)</a:t>
            </a:r>
          </a:p>
          <a:p>
            <a:pPr marL="603568" lvl="1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lcd.begin(16,2);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This sets the LCD display character size as a number of rows and columns respectively</a:t>
            </a:r>
          </a:p>
          <a:p>
            <a:pPr marL="603568" lvl="1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lcd.setCursor(0,1);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This moves the cursor to a specific spot</a:t>
            </a:r>
            <a:endParaRPr dirty="0"/>
          </a:p>
          <a:p>
            <a:pPr marL="1371600" lvl="2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Columns and rows are indexed (0,0) in the top-left</a:t>
            </a:r>
          </a:p>
          <a:p>
            <a:pPr marL="1066642" lvl="2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lcd.print(“UTA EE LABS!”);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This will print what ever characters you supply (as a char and that will fit in the dimensions of the LCD)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FBA346412254ABD495A3D02137635" ma:contentTypeVersion="10" ma:contentTypeDescription="Create a new document." ma:contentTypeScope="" ma:versionID="15cfca688345c699a4fb691aefe7e420">
  <xsd:schema xmlns:xsd="http://www.w3.org/2001/XMLSchema" xmlns:xs="http://www.w3.org/2001/XMLSchema" xmlns:p="http://schemas.microsoft.com/office/2006/metadata/properties" xmlns:ns2="4187ec63-6cff-4486-abd9-1357d75c1c00" targetNamespace="http://schemas.microsoft.com/office/2006/metadata/properties" ma:root="true" ma:fieldsID="a6d7f068502babee8fb6afd5146615ed" ns2:_="">
    <xsd:import namespace="4187ec63-6cff-4486-abd9-1357d75c1c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7ec63-6cff-4486-abd9-1357d75c1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48FF83-70C5-4CEC-BD76-A46B700C44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F76949-C686-45D3-A691-0388188FD5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87ec63-6cff-4486-abd9-1357d75c1c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1284-0E29-48EA-A63B-31208373E7B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4053</TotalTime>
  <Words>1369</Words>
  <Application>Microsoft Office PowerPoint</Application>
  <PresentationFormat>On-screen Show (16:9)</PresentationFormat>
  <Paragraphs>190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Source Sans Pro</vt:lpstr>
      <vt:lpstr>Bebas Neue</vt:lpstr>
      <vt:lpstr>Raleway</vt:lpstr>
      <vt:lpstr>Arial</vt:lpstr>
      <vt:lpstr>Josefin Slab Thin</vt:lpstr>
      <vt:lpstr>Montserrat</vt:lpstr>
      <vt:lpstr>Lato</vt:lpstr>
      <vt:lpstr>Electronic Circuit Style CV by Slidesgo</vt:lpstr>
      <vt:lpstr>Arduino Workshop #8</vt:lpstr>
      <vt:lpstr>PowerPoint and Code</vt:lpstr>
      <vt:lpstr>Parts</vt:lpstr>
      <vt:lpstr>Setting up the LCD</vt:lpstr>
      <vt:lpstr>Breaking down the pins</vt:lpstr>
      <vt:lpstr>Connecting to the arduino</vt:lpstr>
      <vt:lpstr>Lets wire up the LCD</vt:lpstr>
      <vt:lpstr>Using the LiquidCrystal Library</vt:lpstr>
      <vt:lpstr>Adding text to the display</vt:lpstr>
      <vt:lpstr>Adding it all to a sketch</vt:lpstr>
      <vt:lpstr>Creating Special Characters or Animations</vt:lpstr>
      <vt:lpstr>Demonstration of this concept</vt:lpstr>
      <vt:lpstr>Defining your special characters</vt:lpstr>
      <vt:lpstr>Building a personal thermostat</vt:lpstr>
      <vt:lpstr>Items we will use</vt:lpstr>
      <vt:lpstr>PowerPoint Presentation</vt:lpstr>
      <vt:lpstr>PowerPoint Presentation</vt:lpstr>
      <vt:lpstr>The custom characters</vt:lpstr>
      <vt:lpstr>We will utilize the custom charachters and refresh the screen as shown</vt:lpstr>
      <vt:lpstr>Adjusting the set point with buttons</vt:lpstr>
      <vt:lpstr>Updating the LCD</vt:lpstr>
      <vt:lpstr>Adding audio warning and fan</vt:lpstr>
      <vt:lpstr>Bring it all together</vt:lpstr>
      <vt:lpstr>The LCD should look similar to this</vt:lpstr>
      <vt:lpstr>Dissassemble to project</vt:lpstr>
      <vt:lpstr>Stay tuned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 #8</dc:title>
  <dc:creator>Kelley, Todd W</dc:creator>
  <cp:lastModifiedBy>Kelley, Todd W</cp:lastModifiedBy>
  <cp:revision>5</cp:revision>
  <dcterms:modified xsi:type="dcterms:W3CDTF">2025-08-26T21:20:52Z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0x0101002D6FBA346412254ABD495A3D02137635</vt:lpwstr>
  </property>
</Properties>
</file>